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304" r:id="rId5"/>
    <p:sldId id="314" r:id="rId6"/>
    <p:sldId id="259" r:id="rId7"/>
    <p:sldId id="260" r:id="rId8"/>
    <p:sldId id="261" r:id="rId9"/>
    <p:sldId id="30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07" r:id="rId18"/>
    <p:sldId id="308" r:id="rId19"/>
    <p:sldId id="309" r:id="rId20"/>
    <p:sldId id="310" r:id="rId21"/>
    <p:sldId id="311" r:id="rId22"/>
    <p:sldId id="312" r:id="rId23"/>
    <p:sldId id="270" r:id="rId24"/>
    <p:sldId id="269" r:id="rId25"/>
    <p:sldId id="313" r:id="rId26"/>
    <p:sldId id="271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90" r:id="rId44"/>
    <p:sldId id="291" r:id="rId45"/>
    <p:sldId id="292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289" r:id="rId55"/>
    <p:sldId id="293" r:id="rId56"/>
    <p:sldId id="294" r:id="rId57"/>
    <p:sldId id="295" r:id="rId58"/>
    <p:sldId id="296" r:id="rId59"/>
    <p:sldId id="323" r:id="rId60"/>
    <p:sldId id="297" r:id="rId61"/>
    <p:sldId id="298" r:id="rId62"/>
    <p:sldId id="299" r:id="rId63"/>
    <p:sldId id="300" r:id="rId64"/>
    <p:sldId id="302" r:id="rId65"/>
    <p:sldId id="303" r:id="rId66"/>
    <p:sldId id="301" r:id="rId67"/>
    <p:sldId id="305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7B8"/>
    <a:srgbClr val="DDE8FF"/>
    <a:srgbClr val="C1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07FC3-76CA-4D9B-8B22-03190757D444}" v="751" dt="2023-08-11T13:24:26.065"/>
    <p1510:client id="{F2D71B94-CE0D-4B25-845A-6A99C8496B41}" v="63" dt="2023-08-11T09:44:44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Hugh" userId="7143c22d-b78d-43e2-9539-616e5fddf6d5" providerId="ADAL" clId="{63907FC3-76CA-4D9B-8B22-03190757D444}"/>
    <pc:docChg chg="undo redo custSel addSld delSld modSld sldOrd">
      <pc:chgData name="Oliver Hugh" userId="7143c22d-b78d-43e2-9539-616e5fddf6d5" providerId="ADAL" clId="{63907FC3-76CA-4D9B-8B22-03190757D444}" dt="2023-08-11T13:24:26.065" v="2394"/>
      <pc:docMkLst>
        <pc:docMk/>
      </pc:docMkLst>
      <pc:sldChg chg="modSp mod">
        <pc:chgData name="Oliver Hugh" userId="7143c22d-b78d-43e2-9539-616e5fddf6d5" providerId="ADAL" clId="{63907FC3-76CA-4D9B-8B22-03190757D444}" dt="2023-08-11T12:26:32.145" v="21" actId="20577"/>
        <pc:sldMkLst>
          <pc:docMk/>
          <pc:sldMk cId="1873229068" sldId="256"/>
        </pc:sldMkLst>
        <pc:spChg chg="mod">
          <ac:chgData name="Oliver Hugh" userId="7143c22d-b78d-43e2-9539-616e5fddf6d5" providerId="ADAL" clId="{63907FC3-76CA-4D9B-8B22-03190757D444}" dt="2023-08-11T12:26:32.145" v="21" actId="20577"/>
          <ac:spMkLst>
            <pc:docMk/>
            <pc:sldMk cId="1873229068" sldId="256"/>
            <ac:spMk id="3" creationId="{D3604011-0F8A-F428-BD2A-F8CED9C488C6}"/>
          </ac:spMkLst>
        </pc:spChg>
        <pc:spChg chg="mod">
          <ac:chgData name="Oliver Hugh" userId="7143c22d-b78d-43e2-9539-616e5fddf6d5" providerId="ADAL" clId="{63907FC3-76CA-4D9B-8B22-03190757D444}" dt="2023-08-11T12:26:27.763" v="19" actId="1076"/>
          <ac:spMkLst>
            <pc:docMk/>
            <pc:sldMk cId="1873229068" sldId="256"/>
            <ac:spMk id="5" creationId="{BDBB5519-0039-E289-45D3-4899AD3A6748}"/>
          </ac:spMkLst>
        </pc:spChg>
        <pc:spChg chg="mod">
          <ac:chgData name="Oliver Hugh" userId="7143c22d-b78d-43e2-9539-616e5fddf6d5" providerId="ADAL" clId="{63907FC3-76CA-4D9B-8B22-03190757D444}" dt="2023-08-11T12:26:19.910" v="15" actId="1076"/>
          <ac:spMkLst>
            <pc:docMk/>
            <pc:sldMk cId="1873229068" sldId="256"/>
            <ac:spMk id="6" creationId="{F5D9D370-0E88-6BC8-E42C-16DF52107F84}"/>
          </ac:spMkLst>
        </pc:spChg>
      </pc:sldChg>
      <pc:sldChg chg="modAnim">
        <pc:chgData name="Oliver Hugh" userId="7143c22d-b78d-43e2-9539-616e5fddf6d5" providerId="ADAL" clId="{63907FC3-76CA-4D9B-8B22-03190757D444}" dt="2023-08-11T12:36:26.262" v="327"/>
        <pc:sldMkLst>
          <pc:docMk/>
          <pc:sldMk cId="3862540393" sldId="257"/>
        </pc:sldMkLst>
      </pc:sldChg>
      <pc:sldChg chg="modAnim">
        <pc:chgData name="Oliver Hugh" userId="7143c22d-b78d-43e2-9539-616e5fddf6d5" providerId="ADAL" clId="{63907FC3-76CA-4D9B-8B22-03190757D444}" dt="2023-08-11T12:37:39.737" v="338"/>
        <pc:sldMkLst>
          <pc:docMk/>
          <pc:sldMk cId="4192310929" sldId="258"/>
        </pc:sldMkLst>
      </pc:sldChg>
      <pc:sldChg chg="modSp mod modAnim">
        <pc:chgData name="Oliver Hugh" userId="7143c22d-b78d-43e2-9539-616e5fddf6d5" providerId="ADAL" clId="{63907FC3-76CA-4D9B-8B22-03190757D444}" dt="2023-08-11T12:38:21.622" v="369"/>
        <pc:sldMkLst>
          <pc:docMk/>
          <pc:sldMk cId="2101300319" sldId="259"/>
        </pc:sldMkLst>
        <pc:spChg chg="mod">
          <ac:chgData name="Oliver Hugh" userId="7143c22d-b78d-43e2-9539-616e5fddf6d5" providerId="ADAL" clId="{63907FC3-76CA-4D9B-8B22-03190757D444}" dt="2023-08-11T12:33:14.859" v="33" actId="20577"/>
          <ac:spMkLst>
            <pc:docMk/>
            <pc:sldMk cId="2101300319" sldId="259"/>
            <ac:spMk id="3" creationId="{DCD01D1C-93FC-1690-DEE1-400BA5CE2EFF}"/>
          </ac:spMkLst>
        </pc:spChg>
      </pc:sldChg>
      <pc:sldChg chg="modSp mod modAnim">
        <pc:chgData name="Oliver Hugh" userId="7143c22d-b78d-43e2-9539-616e5fddf6d5" providerId="ADAL" clId="{63907FC3-76CA-4D9B-8B22-03190757D444}" dt="2023-08-11T12:39:12.919" v="378"/>
        <pc:sldMkLst>
          <pc:docMk/>
          <pc:sldMk cId="3729513202" sldId="261"/>
        </pc:sldMkLst>
        <pc:spChg chg="mod">
          <ac:chgData name="Oliver Hugh" userId="7143c22d-b78d-43e2-9539-616e5fddf6d5" providerId="ADAL" clId="{63907FC3-76CA-4D9B-8B22-03190757D444}" dt="2023-08-11T12:39:07.435" v="377" actId="20577"/>
          <ac:spMkLst>
            <pc:docMk/>
            <pc:sldMk cId="3729513202" sldId="261"/>
            <ac:spMk id="3" creationId="{64526C11-E7E7-6488-EB54-256A79233890}"/>
          </ac:spMkLst>
        </pc:spChg>
        <pc:picChg chg="mod">
          <ac:chgData name="Oliver Hugh" userId="7143c22d-b78d-43e2-9539-616e5fddf6d5" providerId="ADAL" clId="{63907FC3-76CA-4D9B-8B22-03190757D444}" dt="2023-08-11T12:33:52.123" v="46" actId="1076"/>
          <ac:picMkLst>
            <pc:docMk/>
            <pc:sldMk cId="3729513202" sldId="261"/>
            <ac:picMk id="2050" creationId="{86A6CA46-1AF0-C777-1E18-D0E449C597B4}"/>
          </ac:picMkLst>
        </pc:picChg>
      </pc:sldChg>
      <pc:sldChg chg="modSp mod ord modAnim">
        <pc:chgData name="Oliver Hugh" userId="7143c22d-b78d-43e2-9539-616e5fddf6d5" providerId="ADAL" clId="{63907FC3-76CA-4D9B-8B22-03190757D444}" dt="2023-08-11T12:39:37.343" v="392"/>
        <pc:sldMkLst>
          <pc:docMk/>
          <pc:sldMk cId="937916571" sldId="263"/>
        </pc:sldMkLst>
        <pc:spChg chg="mod">
          <ac:chgData name="Oliver Hugh" userId="7143c22d-b78d-43e2-9539-616e5fddf6d5" providerId="ADAL" clId="{63907FC3-76CA-4D9B-8B22-03190757D444}" dt="2023-08-11T12:39:31.259" v="390" actId="20577"/>
          <ac:spMkLst>
            <pc:docMk/>
            <pc:sldMk cId="937916571" sldId="263"/>
            <ac:spMk id="3" creationId="{62D98E44-50F8-9C1B-61DE-9DAD522B59F3}"/>
          </ac:spMkLst>
        </pc:spChg>
      </pc:sldChg>
      <pc:sldChg chg="addSp delSp modSp mod">
        <pc:chgData name="Oliver Hugh" userId="7143c22d-b78d-43e2-9539-616e5fddf6d5" providerId="ADAL" clId="{63907FC3-76CA-4D9B-8B22-03190757D444}" dt="2023-08-11T12:40:53.515" v="396" actId="1076"/>
        <pc:sldMkLst>
          <pc:docMk/>
          <pc:sldMk cId="3205924430" sldId="266"/>
        </pc:sldMkLst>
        <pc:picChg chg="add mod">
          <ac:chgData name="Oliver Hugh" userId="7143c22d-b78d-43e2-9539-616e5fddf6d5" providerId="ADAL" clId="{63907FC3-76CA-4D9B-8B22-03190757D444}" dt="2023-08-11T12:40:53.515" v="396" actId="1076"/>
          <ac:picMkLst>
            <pc:docMk/>
            <pc:sldMk cId="3205924430" sldId="266"/>
            <ac:picMk id="2" creationId="{FA6A2D7B-CB88-7F6E-83F1-6AE3181B7381}"/>
          </ac:picMkLst>
        </pc:picChg>
        <pc:picChg chg="del">
          <ac:chgData name="Oliver Hugh" userId="7143c22d-b78d-43e2-9539-616e5fddf6d5" providerId="ADAL" clId="{63907FC3-76CA-4D9B-8B22-03190757D444}" dt="2023-08-11T12:40:46.383" v="393" actId="478"/>
          <ac:picMkLst>
            <pc:docMk/>
            <pc:sldMk cId="3205924430" sldId="266"/>
            <ac:picMk id="5" creationId="{755636C5-8628-4218-34DA-3E8674AEADCC}"/>
          </ac:picMkLst>
        </pc:picChg>
      </pc:sldChg>
      <pc:sldChg chg="modSp mod">
        <pc:chgData name="Oliver Hugh" userId="7143c22d-b78d-43e2-9539-616e5fddf6d5" providerId="ADAL" clId="{63907FC3-76CA-4D9B-8B22-03190757D444}" dt="2023-08-11T12:41:06.433" v="419" actId="20577"/>
        <pc:sldMkLst>
          <pc:docMk/>
          <pc:sldMk cId="3085778239" sldId="267"/>
        </pc:sldMkLst>
        <pc:spChg chg="mod">
          <ac:chgData name="Oliver Hugh" userId="7143c22d-b78d-43e2-9539-616e5fddf6d5" providerId="ADAL" clId="{63907FC3-76CA-4D9B-8B22-03190757D444}" dt="2023-08-11T12:41:06.433" v="419" actId="20577"/>
          <ac:spMkLst>
            <pc:docMk/>
            <pc:sldMk cId="3085778239" sldId="267"/>
            <ac:spMk id="3" creationId="{BDF71D11-D6B2-682E-86B7-1E0554AC1EF2}"/>
          </ac:spMkLst>
        </pc:spChg>
      </pc:sldChg>
      <pc:sldChg chg="modSp mod modAnim">
        <pc:chgData name="Oliver Hugh" userId="7143c22d-b78d-43e2-9539-616e5fddf6d5" providerId="ADAL" clId="{63907FC3-76CA-4D9B-8B22-03190757D444}" dt="2023-08-11T12:42:08.506" v="436"/>
        <pc:sldMkLst>
          <pc:docMk/>
          <pc:sldMk cId="993432043" sldId="268"/>
        </pc:sldMkLst>
        <pc:spChg chg="mod">
          <ac:chgData name="Oliver Hugh" userId="7143c22d-b78d-43e2-9539-616e5fddf6d5" providerId="ADAL" clId="{63907FC3-76CA-4D9B-8B22-03190757D444}" dt="2023-08-11T12:42:05.031" v="435" actId="20577"/>
          <ac:spMkLst>
            <pc:docMk/>
            <pc:sldMk cId="993432043" sldId="268"/>
            <ac:spMk id="3" creationId="{0F633F33-4345-CDC8-6592-D8874A8F7F81}"/>
          </ac:spMkLst>
        </pc:spChg>
      </pc:sldChg>
      <pc:sldChg chg="add">
        <pc:chgData name="Oliver Hugh" userId="7143c22d-b78d-43e2-9539-616e5fddf6d5" providerId="ADAL" clId="{63907FC3-76CA-4D9B-8B22-03190757D444}" dt="2023-08-11T12:46:18.018" v="440"/>
        <pc:sldMkLst>
          <pc:docMk/>
          <pc:sldMk cId="0" sldId="269"/>
        </pc:sldMkLst>
      </pc:sldChg>
      <pc:sldChg chg="del">
        <pc:chgData name="Oliver Hugh" userId="7143c22d-b78d-43e2-9539-616e5fddf6d5" providerId="ADAL" clId="{63907FC3-76CA-4D9B-8B22-03190757D444}" dt="2023-08-11T12:45:52.917" v="438" actId="47"/>
        <pc:sldMkLst>
          <pc:docMk/>
          <pc:sldMk cId="4009319554" sldId="269"/>
        </pc:sldMkLst>
      </pc:sldChg>
      <pc:sldChg chg="add">
        <pc:chgData name="Oliver Hugh" userId="7143c22d-b78d-43e2-9539-616e5fddf6d5" providerId="ADAL" clId="{63907FC3-76CA-4D9B-8B22-03190757D444}" dt="2023-08-11T12:46:33.739" v="441"/>
        <pc:sldMkLst>
          <pc:docMk/>
          <pc:sldMk cId="0" sldId="271"/>
        </pc:sldMkLst>
      </pc:sldChg>
      <pc:sldChg chg="del">
        <pc:chgData name="Oliver Hugh" userId="7143c22d-b78d-43e2-9539-616e5fddf6d5" providerId="ADAL" clId="{63907FC3-76CA-4D9B-8B22-03190757D444}" dt="2023-08-11T12:46:07.858" v="439" actId="47"/>
        <pc:sldMkLst>
          <pc:docMk/>
          <pc:sldMk cId="2066853901" sldId="271"/>
        </pc:sldMkLst>
      </pc:sldChg>
      <pc:sldChg chg="modSp mod modAnim">
        <pc:chgData name="Oliver Hugh" userId="7143c22d-b78d-43e2-9539-616e5fddf6d5" providerId="ADAL" clId="{63907FC3-76CA-4D9B-8B22-03190757D444}" dt="2023-08-11T13:21:24.909" v="2192"/>
        <pc:sldMkLst>
          <pc:docMk/>
          <pc:sldMk cId="833772766" sldId="289"/>
        </pc:sldMkLst>
        <pc:spChg chg="mod">
          <ac:chgData name="Oliver Hugh" userId="7143c22d-b78d-43e2-9539-616e5fddf6d5" providerId="ADAL" clId="{63907FC3-76CA-4D9B-8B22-03190757D444}" dt="2023-08-11T13:06:06.892" v="593" actId="20577"/>
          <ac:spMkLst>
            <pc:docMk/>
            <pc:sldMk cId="833772766" sldId="289"/>
            <ac:spMk id="2" creationId="{F51044FF-DBA6-3DBF-EAEF-CCA00BB0CED3}"/>
          </ac:spMkLst>
        </pc:spChg>
      </pc:sldChg>
      <pc:sldChg chg="modSp mod">
        <pc:chgData name="Oliver Hugh" userId="7143c22d-b78d-43e2-9539-616e5fddf6d5" providerId="ADAL" clId="{63907FC3-76CA-4D9B-8B22-03190757D444}" dt="2023-08-11T12:47:34.568" v="442" actId="1076"/>
        <pc:sldMkLst>
          <pc:docMk/>
          <pc:sldMk cId="3437027166" sldId="292"/>
        </pc:sldMkLst>
        <pc:picChg chg="mod">
          <ac:chgData name="Oliver Hugh" userId="7143c22d-b78d-43e2-9539-616e5fddf6d5" providerId="ADAL" clId="{63907FC3-76CA-4D9B-8B22-03190757D444}" dt="2023-08-11T12:47:34.568" v="442" actId="1076"/>
          <ac:picMkLst>
            <pc:docMk/>
            <pc:sldMk cId="3437027166" sldId="292"/>
            <ac:picMk id="3" creationId="{846348A8-9E7C-4D57-36C9-AD483CA2ADA0}"/>
          </ac:picMkLst>
        </pc:picChg>
      </pc:sldChg>
      <pc:sldChg chg="modSp mod modAnim">
        <pc:chgData name="Oliver Hugh" userId="7143c22d-b78d-43e2-9539-616e5fddf6d5" providerId="ADAL" clId="{63907FC3-76CA-4D9B-8B22-03190757D444}" dt="2023-08-11T13:06:14.441" v="597" actId="27636"/>
        <pc:sldMkLst>
          <pc:docMk/>
          <pc:sldMk cId="1589494772" sldId="293"/>
        </pc:sldMkLst>
        <pc:spChg chg="mod">
          <ac:chgData name="Oliver Hugh" userId="7143c22d-b78d-43e2-9539-616e5fddf6d5" providerId="ADAL" clId="{63907FC3-76CA-4D9B-8B22-03190757D444}" dt="2023-08-11T13:06:14.441" v="597" actId="27636"/>
          <ac:spMkLst>
            <pc:docMk/>
            <pc:sldMk cId="1589494772" sldId="293"/>
            <ac:spMk id="2" creationId="{F48F4849-A055-CABD-B991-22275524A19C}"/>
          </ac:spMkLst>
        </pc:spChg>
        <pc:spChg chg="mod">
          <ac:chgData name="Oliver Hugh" userId="7143c22d-b78d-43e2-9539-616e5fddf6d5" providerId="ADAL" clId="{63907FC3-76CA-4D9B-8B22-03190757D444}" dt="2023-08-11T12:49:16.904" v="447" actId="20577"/>
          <ac:spMkLst>
            <pc:docMk/>
            <pc:sldMk cId="1589494772" sldId="293"/>
            <ac:spMk id="3" creationId="{E3E6F830-4EC2-C12A-0F91-FFB7F1069537}"/>
          </ac:spMkLst>
        </pc:spChg>
      </pc:sldChg>
      <pc:sldChg chg="addSp delSp modSp mod">
        <pc:chgData name="Oliver Hugh" userId="7143c22d-b78d-43e2-9539-616e5fddf6d5" providerId="ADAL" clId="{63907FC3-76CA-4D9B-8B22-03190757D444}" dt="2023-08-11T13:22:03.465" v="2204" actId="14100"/>
        <pc:sldMkLst>
          <pc:docMk/>
          <pc:sldMk cId="3662246302" sldId="294"/>
        </pc:sldMkLst>
        <pc:spChg chg="mod">
          <ac:chgData name="Oliver Hugh" userId="7143c22d-b78d-43e2-9539-616e5fddf6d5" providerId="ADAL" clId="{63907FC3-76CA-4D9B-8B22-03190757D444}" dt="2023-08-11T13:06:21.520" v="601" actId="27636"/>
          <ac:spMkLst>
            <pc:docMk/>
            <pc:sldMk cId="3662246302" sldId="294"/>
            <ac:spMk id="2" creationId="{0D1F8AA0-B750-5E6B-56A2-9D2BAE12406D}"/>
          </ac:spMkLst>
        </pc:spChg>
        <pc:cxnChg chg="add del mod">
          <ac:chgData name="Oliver Hugh" userId="7143c22d-b78d-43e2-9539-616e5fddf6d5" providerId="ADAL" clId="{63907FC3-76CA-4D9B-8B22-03190757D444}" dt="2023-08-11T12:50:25.009" v="454" actId="478"/>
          <ac:cxnSpMkLst>
            <pc:docMk/>
            <pc:sldMk cId="3662246302" sldId="294"/>
            <ac:cxnSpMk id="7" creationId="{6A1B315F-6593-F6CC-AD3E-3062C5DDDAED}"/>
          </ac:cxnSpMkLst>
        </pc:cxnChg>
        <pc:cxnChg chg="add mod">
          <ac:chgData name="Oliver Hugh" userId="7143c22d-b78d-43e2-9539-616e5fddf6d5" providerId="ADAL" clId="{63907FC3-76CA-4D9B-8B22-03190757D444}" dt="2023-08-11T13:21:59.225" v="2202" actId="14100"/>
          <ac:cxnSpMkLst>
            <pc:docMk/>
            <pc:sldMk cId="3662246302" sldId="294"/>
            <ac:cxnSpMk id="13" creationId="{7E2E81E2-3F6F-70F9-7346-C4CFD2BCF38A}"/>
          </ac:cxnSpMkLst>
        </pc:cxnChg>
        <pc:cxnChg chg="add mod">
          <ac:chgData name="Oliver Hugh" userId="7143c22d-b78d-43e2-9539-616e5fddf6d5" providerId="ADAL" clId="{63907FC3-76CA-4D9B-8B22-03190757D444}" dt="2023-08-11T13:22:03.465" v="2204" actId="14100"/>
          <ac:cxnSpMkLst>
            <pc:docMk/>
            <pc:sldMk cId="3662246302" sldId="294"/>
            <ac:cxnSpMk id="16" creationId="{5232E541-A4CF-8299-7B4C-85BE028C34FA}"/>
          </ac:cxnSpMkLst>
        </pc:cxnChg>
        <pc:cxnChg chg="add mod">
          <ac:chgData name="Oliver Hugh" userId="7143c22d-b78d-43e2-9539-616e5fddf6d5" providerId="ADAL" clId="{63907FC3-76CA-4D9B-8B22-03190757D444}" dt="2023-08-11T13:21:53.966" v="2201" actId="14100"/>
          <ac:cxnSpMkLst>
            <pc:docMk/>
            <pc:sldMk cId="3662246302" sldId="294"/>
            <ac:cxnSpMk id="17" creationId="{39EEEC0A-BFC4-F44C-6B31-A57AF8CFAADD}"/>
          </ac:cxnSpMkLst>
        </pc:cxnChg>
      </pc:sldChg>
      <pc:sldChg chg="modSp mod">
        <pc:chgData name="Oliver Hugh" userId="7143c22d-b78d-43e2-9539-616e5fddf6d5" providerId="ADAL" clId="{63907FC3-76CA-4D9B-8B22-03190757D444}" dt="2023-08-11T13:06:34.755" v="608" actId="27636"/>
        <pc:sldMkLst>
          <pc:docMk/>
          <pc:sldMk cId="4149489910" sldId="295"/>
        </pc:sldMkLst>
        <pc:spChg chg="mod">
          <ac:chgData name="Oliver Hugh" userId="7143c22d-b78d-43e2-9539-616e5fddf6d5" providerId="ADAL" clId="{63907FC3-76CA-4D9B-8B22-03190757D444}" dt="2023-08-11T13:06:34.755" v="608" actId="27636"/>
          <ac:spMkLst>
            <pc:docMk/>
            <pc:sldMk cId="4149489910" sldId="295"/>
            <ac:spMk id="2" creationId="{FD7D7338-7918-B0E6-22CB-3E2D5875FA95}"/>
          </ac:spMkLst>
        </pc:spChg>
      </pc:sldChg>
      <pc:sldChg chg="modSp mod">
        <pc:chgData name="Oliver Hugh" userId="7143c22d-b78d-43e2-9539-616e5fddf6d5" providerId="ADAL" clId="{63907FC3-76CA-4D9B-8B22-03190757D444}" dt="2023-08-11T13:06:45.316" v="612" actId="27636"/>
        <pc:sldMkLst>
          <pc:docMk/>
          <pc:sldMk cId="1176472727" sldId="296"/>
        </pc:sldMkLst>
        <pc:spChg chg="mod">
          <ac:chgData name="Oliver Hugh" userId="7143c22d-b78d-43e2-9539-616e5fddf6d5" providerId="ADAL" clId="{63907FC3-76CA-4D9B-8B22-03190757D444}" dt="2023-08-11T13:06:45.316" v="612" actId="27636"/>
          <ac:spMkLst>
            <pc:docMk/>
            <pc:sldMk cId="1176472727" sldId="296"/>
            <ac:spMk id="2" creationId="{9AE8C4FB-BFC4-540A-0D94-E07C6891E004}"/>
          </ac:spMkLst>
        </pc:spChg>
      </pc:sldChg>
      <pc:sldChg chg="modSp mod">
        <pc:chgData name="Oliver Hugh" userId="7143c22d-b78d-43e2-9539-616e5fddf6d5" providerId="ADAL" clId="{63907FC3-76CA-4D9B-8B22-03190757D444}" dt="2023-08-11T13:06:56.616" v="616" actId="27636"/>
        <pc:sldMkLst>
          <pc:docMk/>
          <pc:sldMk cId="765374814" sldId="297"/>
        </pc:sldMkLst>
        <pc:spChg chg="mod">
          <ac:chgData name="Oliver Hugh" userId="7143c22d-b78d-43e2-9539-616e5fddf6d5" providerId="ADAL" clId="{63907FC3-76CA-4D9B-8B22-03190757D444}" dt="2023-08-11T13:06:56.616" v="616" actId="27636"/>
          <ac:spMkLst>
            <pc:docMk/>
            <pc:sldMk cId="765374814" sldId="297"/>
            <ac:spMk id="9" creationId="{BFFC3283-C722-C913-7B59-E4B2B2F24AAE}"/>
          </ac:spMkLst>
        </pc:spChg>
      </pc:sldChg>
      <pc:sldChg chg="modSp mod">
        <pc:chgData name="Oliver Hugh" userId="7143c22d-b78d-43e2-9539-616e5fddf6d5" providerId="ADAL" clId="{63907FC3-76CA-4D9B-8B22-03190757D444}" dt="2023-08-11T13:07:04.141" v="620" actId="27636"/>
        <pc:sldMkLst>
          <pc:docMk/>
          <pc:sldMk cId="2827076967" sldId="298"/>
        </pc:sldMkLst>
        <pc:spChg chg="mod">
          <ac:chgData name="Oliver Hugh" userId="7143c22d-b78d-43e2-9539-616e5fddf6d5" providerId="ADAL" clId="{63907FC3-76CA-4D9B-8B22-03190757D444}" dt="2023-08-11T13:07:04.141" v="620" actId="27636"/>
          <ac:spMkLst>
            <pc:docMk/>
            <pc:sldMk cId="2827076967" sldId="298"/>
            <ac:spMk id="2" creationId="{9358F6BF-605D-7A78-9A40-D51D89A91526}"/>
          </ac:spMkLst>
        </pc:spChg>
      </pc:sldChg>
      <pc:sldChg chg="modSp modAnim">
        <pc:chgData name="Oliver Hugh" userId="7143c22d-b78d-43e2-9539-616e5fddf6d5" providerId="ADAL" clId="{63907FC3-76CA-4D9B-8B22-03190757D444}" dt="2023-08-11T12:51:07.466" v="549" actId="20577"/>
        <pc:sldMkLst>
          <pc:docMk/>
          <pc:sldMk cId="2672188437" sldId="299"/>
        </pc:sldMkLst>
        <pc:spChg chg="mod">
          <ac:chgData name="Oliver Hugh" userId="7143c22d-b78d-43e2-9539-616e5fddf6d5" providerId="ADAL" clId="{63907FC3-76CA-4D9B-8B22-03190757D444}" dt="2023-08-11T12:51:07.466" v="549" actId="20577"/>
          <ac:spMkLst>
            <pc:docMk/>
            <pc:sldMk cId="2672188437" sldId="299"/>
            <ac:spMk id="4" creationId="{F82718F5-A916-606D-FC5B-A00056A2DA8B}"/>
          </ac:spMkLst>
        </pc:spChg>
      </pc:sldChg>
      <pc:sldChg chg="modSp mod modAnim">
        <pc:chgData name="Oliver Hugh" userId="7143c22d-b78d-43e2-9539-616e5fddf6d5" providerId="ADAL" clId="{63907FC3-76CA-4D9B-8B22-03190757D444}" dt="2023-08-11T13:24:26.065" v="2394"/>
        <pc:sldMkLst>
          <pc:docMk/>
          <pc:sldMk cId="183188719" sldId="300"/>
        </pc:sldMkLst>
        <pc:spChg chg="mod">
          <ac:chgData name="Oliver Hugh" userId="7143c22d-b78d-43e2-9539-616e5fddf6d5" providerId="ADAL" clId="{63907FC3-76CA-4D9B-8B22-03190757D444}" dt="2023-08-11T13:07:09.345" v="624" actId="27636"/>
          <ac:spMkLst>
            <pc:docMk/>
            <pc:sldMk cId="183188719" sldId="300"/>
            <ac:spMk id="3" creationId="{EBC35E48-8993-3D1E-7BD9-962F8F344263}"/>
          </ac:spMkLst>
        </pc:spChg>
      </pc:sldChg>
      <pc:sldChg chg="modSp modAnim">
        <pc:chgData name="Oliver Hugh" userId="7143c22d-b78d-43e2-9539-616e5fddf6d5" providerId="ADAL" clId="{63907FC3-76CA-4D9B-8B22-03190757D444}" dt="2023-08-11T13:07:15.571" v="625"/>
        <pc:sldMkLst>
          <pc:docMk/>
          <pc:sldMk cId="3755143343" sldId="302"/>
        </pc:sldMkLst>
        <pc:spChg chg="mod">
          <ac:chgData name="Oliver Hugh" userId="7143c22d-b78d-43e2-9539-616e5fddf6d5" providerId="ADAL" clId="{63907FC3-76CA-4D9B-8B22-03190757D444}" dt="2023-08-11T13:07:15.571" v="625"/>
          <ac:spMkLst>
            <pc:docMk/>
            <pc:sldMk cId="3755143343" sldId="302"/>
            <ac:spMk id="2" creationId="{FD97E4F9-4C28-48A0-3FF2-3BA1FD34FF6E}"/>
          </ac:spMkLst>
        </pc:spChg>
      </pc:sldChg>
      <pc:sldChg chg="modSp mod modAnim">
        <pc:chgData name="Oliver Hugh" userId="7143c22d-b78d-43e2-9539-616e5fddf6d5" providerId="ADAL" clId="{63907FC3-76CA-4D9B-8B22-03190757D444}" dt="2023-08-11T12:52:45.779" v="565"/>
        <pc:sldMkLst>
          <pc:docMk/>
          <pc:sldMk cId="671042824" sldId="303"/>
        </pc:sldMkLst>
        <pc:spChg chg="mod">
          <ac:chgData name="Oliver Hugh" userId="7143c22d-b78d-43e2-9539-616e5fddf6d5" providerId="ADAL" clId="{63907FC3-76CA-4D9B-8B22-03190757D444}" dt="2023-08-11T12:52:43.250" v="564" actId="20578"/>
          <ac:spMkLst>
            <pc:docMk/>
            <pc:sldMk cId="671042824" sldId="303"/>
            <ac:spMk id="2" creationId="{F052E17A-24C0-120E-EE32-7108ABCFA497}"/>
          </ac:spMkLst>
        </pc:spChg>
      </pc:sldChg>
      <pc:sldChg chg="modSp mod modAnim">
        <pc:chgData name="Oliver Hugh" userId="7143c22d-b78d-43e2-9539-616e5fddf6d5" providerId="ADAL" clId="{63907FC3-76CA-4D9B-8B22-03190757D444}" dt="2023-08-11T12:38:12.279" v="368"/>
        <pc:sldMkLst>
          <pc:docMk/>
          <pc:sldMk cId="2226169071" sldId="304"/>
        </pc:sldMkLst>
        <pc:spChg chg="mod">
          <ac:chgData name="Oliver Hugh" userId="7143c22d-b78d-43e2-9539-616e5fddf6d5" providerId="ADAL" clId="{63907FC3-76CA-4D9B-8B22-03190757D444}" dt="2023-08-11T12:38:01.025" v="366" actId="20577"/>
          <ac:spMkLst>
            <pc:docMk/>
            <pc:sldMk cId="2226169071" sldId="304"/>
            <ac:spMk id="3" creationId="{B2B83C23-8716-E237-7B33-E981981C268C}"/>
          </ac:spMkLst>
        </pc:spChg>
      </pc:sldChg>
      <pc:sldChg chg="modSp mod">
        <pc:chgData name="Oliver Hugh" userId="7143c22d-b78d-43e2-9539-616e5fddf6d5" providerId="ADAL" clId="{63907FC3-76CA-4D9B-8B22-03190757D444}" dt="2023-08-11T12:53:24.014" v="579" actId="1076"/>
        <pc:sldMkLst>
          <pc:docMk/>
          <pc:sldMk cId="3346407285" sldId="305"/>
        </pc:sldMkLst>
        <pc:spChg chg="mod">
          <ac:chgData name="Oliver Hugh" userId="7143c22d-b78d-43e2-9539-616e5fddf6d5" providerId="ADAL" clId="{63907FC3-76CA-4D9B-8B22-03190757D444}" dt="2023-08-11T12:53:24.014" v="579" actId="1076"/>
          <ac:spMkLst>
            <pc:docMk/>
            <pc:sldMk cId="3346407285" sldId="305"/>
            <ac:spMk id="2" creationId="{D6D6AC1B-18F7-CC90-ADE2-BA2BBC75C802}"/>
          </ac:spMkLst>
        </pc:spChg>
      </pc:sldChg>
      <pc:sldChg chg="modSp add mod">
        <pc:chgData name="Oliver Hugh" userId="7143c22d-b78d-43e2-9539-616e5fddf6d5" providerId="ADAL" clId="{63907FC3-76CA-4D9B-8B22-03190757D444}" dt="2023-08-11T12:35:43.162" v="323" actId="20577"/>
        <pc:sldMkLst>
          <pc:docMk/>
          <pc:sldMk cId="150489922" sldId="306"/>
        </pc:sldMkLst>
        <pc:spChg chg="mod">
          <ac:chgData name="Oliver Hugh" userId="7143c22d-b78d-43e2-9539-616e5fddf6d5" providerId="ADAL" clId="{63907FC3-76CA-4D9B-8B22-03190757D444}" dt="2023-08-11T12:35:43.162" v="323" actId="20577"/>
          <ac:spMkLst>
            <pc:docMk/>
            <pc:sldMk cId="150489922" sldId="306"/>
            <ac:spMk id="3" creationId="{62D98E44-50F8-9C1B-61DE-9DAD522B59F3}"/>
          </ac:spMkLst>
        </pc:spChg>
      </pc:sldChg>
      <pc:sldChg chg="add">
        <pc:chgData name="Oliver Hugh" userId="7143c22d-b78d-43e2-9539-616e5fddf6d5" providerId="ADAL" clId="{63907FC3-76CA-4D9B-8B22-03190757D444}" dt="2023-08-11T12:44:51.745" v="437"/>
        <pc:sldMkLst>
          <pc:docMk/>
          <pc:sldMk cId="0" sldId="307"/>
        </pc:sldMkLst>
      </pc:sldChg>
      <pc:sldChg chg="add">
        <pc:chgData name="Oliver Hugh" userId="7143c22d-b78d-43e2-9539-616e5fddf6d5" providerId="ADAL" clId="{63907FC3-76CA-4D9B-8B22-03190757D444}" dt="2023-08-11T12:44:51.745" v="437"/>
        <pc:sldMkLst>
          <pc:docMk/>
          <pc:sldMk cId="0" sldId="308"/>
        </pc:sldMkLst>
      </pc:sldChg>
      <pc:sldChg chg="add">
        <pc:chgData name="Oliver Hugh" userId="7143c22d-b78d-43e2-9539-616e5fddf6d5" providerId="ADAL" clId="{63907FC3-76CA-4D9B-8B22-03190757D444}" dt="2023-08-11T12:44:51.745" v="437"/>
        <pc:sldMkLst>
          <pc:docMk/>
          <pc:sldMk cId="0" sldId="309"/>
        </pc:sldMkLst>
      </pc:sldChg>
      <pc:sldChg chg="add">
        <pc:chgData name="Oliver Hugh" userId="7143c22d-b78d-43e2-9539-616e5fddf6d5" providerId="ADAL" clId="{63907FC3-76CA-4D9B-8B22-03190757D444}" dt="2023-08-11T12:44:51.745" v="437"/>
        <pc:sldMkLst>
          <pc:docMk/>
          <pc:sldMk cId="0" sldId="310"/>
        </pc:sldMkLst>
      </pc:sldChg>
      <pc:sldChg chg="add">
        <pc:chgData name="Oliver Hugh" userId="7143c22d-b78d-43e2-9539-616e5fddf6d5" providerId="ADAL" clId="{63907FC3-76CA-4D9B-8B22-03190757D444}" dt="2023-08-11T12:44:51.745" v="437"/>
        <pc:sldMkLst>
          <pc:docMk/>
          <pc:sldMk cId="0" sldId="311"/>
        </pc:sldMkLst>
      </pc:sldChg>
      <pc:sldChg chg="add">
        <pc:chgData name="Oliver Hugh" userId="7143c22d-b78d-43e2-9539-616e5fddf6d5" providerId="ADAL" clId="{63907FC3-76CA-4D9B-8B22-03190757D444}" dt="2023-08-11T12:44:51.745" v="437"/>
        <pc:sldMkLst>
          <pc:docMk/>
          <pc:sldMk cId="0" sldId="312"/>
        </pc:sldMkLst>
      </pc:sldChg>
      <pc:sldChg chg="add">
        <pc:chgData name="Oliver Hugh" userId="7143c22d-b78d-43e2-9539-616e5fddf6d5" providerId="ADAL" clId="{63907FC3-76CA-4D9B-8B22-03190757D444}" dt="2023-08-11T12:46:18.018" v="440"/>
        <pc:sldMkLst>
          <pc:docMk/>
          <pc:sldMk cId="0" sldId="313"/>
        </pc:sldMkLst>
      </pc:sldChg>
      <pc:sldChg chg="add">
        <pc:chgData name="Oliver Hugh" userId="7143c22d-b78d-43e2-9539-616e5fddf6d5" providerId="ADAL" clId="{63907FC3-76CA-4D9B-8B22-03190757D444}" dt="2023-08-11T12:48:46.232" v="443"/>
        <pc:sldMkLst>
          <pc:docMk/>
          <pc:sldMk cId="1848586232" sldId="314"/>
        </pc:sldMkLst>
      </pc:sldChg>
      <pc:sldChg chg="add">
        <pc:chgData name="Oliver Hugh" userId="7143c22d-b78d-43e2-9539-616e5fddf6d5" providerId="ADAL" clId="{63907FC3-76CA-4D9B-8B22-03190757D444}" dt="2023-08-11T13:05:22.726" v="580"/>
        <pc:sldMkLst>
          <pc:docMk/>
          <pc:sldMk cId="0" sldId="315"/>
        </pc:sldMkLst>
      </pc:sldChg>
      <pc:sldChg chg="addSp modSp new mod">
        <pc:chgData name="Oliver Hugh" userId="7143c22d-b78d-43e2-9539-616e5fddf6d5" providerId="ADAL" clId="{63907FC3-76CA-4D9B-8B22-03190757D444}" dt="2023-08-11T13:09:56.675" v="963" actId="20577"/>
        <pc:sldMkLst>
          <pc:docMk/>
          <pc:sldMk cId="3396566503" sldId="316"/>
        </pc:sldMkLst>
        <pc:spChg chg="add mod">
          <ac:chgData name="Oliver Hugh" userId="7143c22d-b78d-43e2-9539-616e5fddf6d5" providerId="ADAL" clId="{63907FC3-76CA-4D9B-8B22-03190757D444}" dt="2023-08-11T13:07:42.128" v="649" actId="20577"/>
          <ac:spMkLst>
            <pc:docMk/>
            <pc:sldMk cId="3396566503" sldId="316"/>
            <ac:spMk id="2" creationId="{BDF9FC15-86B8-CBCC-1F79-6D72BD37C010}"/>
          </ac:spMkLst>
        </pc:spChg>
        <pc:spChg chg="add mod">
          <ac:chgData name="Oliver Hugh" userId="7143c22d-b78d-43e2-9539-616e5fddf6d5" providerId="ADAL" clId="{63907FC3-76CA-4D9B-8B22-03190757D444}" dt="2023-08-11T13:09:56.675" v="963" actId="20577"/>
          <ac:spMkLst>
            <pc:docMk/>
            <pc:sldMk cId="3396566503" sldId="316"/>
            <ac:spMk id="3" creationId="{BAB5E3B2-431B-CBA2-23BD-8BEC7AEDD75B}"/>
          </ac:spMkLst>
        </pc:spChg>
        <pc:picChg chg="add mod">
          <ac:chgData name="Oliver Hugh" userId="7143c22d-b78d-43e2-9539-616e5fddf6d5" providerId="ADAL" clId="{63907FC3-76CA-4D9B-8B22-03190757D444}" dt="2023-08-11T13:08:15.659" v="653" actId="1076"/>
          <ac:picMkLst>
            <pc:docMk/>
            <pc:sldMk cId="3396566503" sldId="316"/>
            <ac:picMk id="1026" creationId="{7742B536-FEA3-82D9-3896-47B07DCC4717}"/>
          </ac:picMkLst>
        </pc:picChg>
      </pc:sldChg>
      <pc:sldChg chg="addSp modSp new mod">
        <pc:chgData name="Oliver Hugh" userId="7143c22d-b78d-43e2-9539-616e5fddf6d5" providerId="ADAL" clId="{63907FC3-76CA-4D9B-8B22-03190757D444}" dt="2023-08-11T13:13:32.445" v="1286" actId="313"/>
        <pc:sldMkLst>
          <pc:docMk/>
          <pc:sldMk cId="161340662" sldId="317"/>
        </pc:sldMkLst>
        <pc:spChg chg="add mod">
          <ac:chgData name="Oliver Hugh" userId="7143c22d-b78d-43e2-9539-616e5fddf6d5" providerId="ADAL" clId="{63907FC3-76CA-4D9B-8B22-03190757D444}" dt="2023-08-11T13:10:13.487" v="1001" actId="313"/>
          <ac:spMkLst>
            <pc:docMk/>
            <pc:sldMk cId="161340662" sldId="317"/>
            <ac:spMk id="2" creationId="{B899B8B4-46AB-31E9-37AB-19C419C6BD48}"/>
          </ac:spMkLst>
        </pc:spChg>
        <pc:spChg chg="add mod">
          <ac:chgData name="Oliver Hugh" userId="7143c22d-b78d-43e2-9539-616e5fddf6d5" providerId="ADAL" clId="{63907FC3-76CA-4D9B-8B22-03190757D444}" dt="2023-08-11T13:13:32.445" v="1286" actId="313"/>
          <ac:spMkLst>
            <pc:docMk/>
            <pc:sldMk cId="161340662" sldId="317"/>
            <ac:spMk id="3" creationId="{DB8EAD5E-3DAC-B2CB-4BDE-705AE1A999BE}"/>
          </ac:spMkLst>
        </pc:spChg>
      </pc:sldChg>
      <pc:sldChg chg="addSp modSp new mod">
        <pc:chgData name="Oliver Hugh" userId="7143c22d-b78d-43e2-9539-616e5fddf6d5" providerId="ADAL" clId="{63907FC3-76CA-4D9B-8B22-03190757D444}" dt="2023-08-11T13:14:28.386" v="1309" actId="1076"/>
        <pc:sldMkLst>
          <pc:docMk/>
          <pc:sldMk cId="678302522" sldId="318"/>
        </pc:sldMkLst>
        <pc:spChg chg="add mod">
          <ac:chgData name="Oliver Hugh" userId="7143c22d-b78d-43e2-9539-616e5fddf6d5" providerId="ADAL" clId="{63907FC3-76CA-4D9B-8B22-03190757D444}" dt="2023-08-11T13:13:38.856" v="1288"/>
          <ac:spMkLst>
            <pc:docMk/>
            <pc:sldMk cId="678302522" sldId="318"/>
            <ac:spMk id="2" creationId="{CD16F432-7A47-ECFD-F29A-0BAE0D59390C}"/>
          </ac:spMkLst>
        </pc:spChg>
        <pc:spChg chg="add mod">
          <ac:chgData name="Oliver Hugh" userId="7143c22d-b78d-43e2-9539-616e5fddf6d5" providerId="ADAL" clId="{63907FC3-76CA-4D9B-8B22-03190757D444}" dt="2023-08-11T13:14:28.386" v="1309" actId="1076"/>
          <ac:spMkLst>
            <pc:docMk/>
            <pc:sldMk cId="678302522" sldId="318"/>
            <ac:spMk id="3" creationId="{9F393AB7-8460-ED9E-E0F6-6EA42CF71E43}"/>
          </ac:spMkLst>
        </pc:spChg>
        <pc:picChg chg="add mod">
          <ac:chgData name="Oliver Hugh" userId="7143c22d-b78d-43e2-9539-616e5fddf6d5" providerId="ADAL" clId="{63907FC3-76CA-4D9B-8B22-03190757D444}" dt="2023-08-11T13:14:04.789" v="1293" actId="732"/>
          <ac:picMkLst>
            <pc:docMk/>
            <pc:sldMk cId="678302522" sldId="318"/>
            <ac:picMk id="2050" creationId="{9D80125A-7EA4-1C7A-EC63-731981DB14D1}"/>
          </ac:picMkLst>
        </pc:picChg>
      </pc:sldChg>
      <pc:sldChg chg="addSp modSp new mod modAnim">
        <pc:chgData name="Oliver Hugh" userId="7143c22d-b78d-43e2-9539-616e5fddf6d5" providerId="ADAL" clId="{63907FC3-76CA-4D9B-8B22-03190757D444}" dt="2023-08-11T13:16:10.301" v="1634"/>
        <pc:sldMkLst>
          <pc:docMk/>
          <pc:sldMk cId="1308301747" sldId="319"/>
        </pc:sldMkLst>
        <pc:spChg chg="add mod">
          <ac:chgData name="Oliver Hugh" userId="7143c22d-b78d-43e2-9539-616e5fddf6d5" providerId="ADAL" clId="{63907FC3-76CA-4D9B-8B22-03190757D444}" dt="2023-08-11T13:14:36.995" v="1311"/>
          <ac:spMkLst>
            <pc:docMk/>
            <pc:sldMk cId="1308301747" sldId="319"/>
            <ac:spMk id="2" creationId="{DE2D473B-390A-4A4B-0180-ADEEEDC07E0E}"/>
          </ac:spMkLst>
        </pc:spChg>
        <pc:spChg chg="add mod">
          <ac:chgData name="Oliver Hugh" userId="7143c22d-b78d-43e2-9539-616e5fddf6d5" providerId="ADAL" clId="{63907FC3-76CA-4D9B-8B22-03190757D444}" dt="2023-08-11T13:15:45.101" v="1631" actId="20577"/>
          <ac:spMkLst>
            <pc:docMk/>
            <pc:sldMk cId="1308301747" sldId="319"/>
            <ac:spMk id="3" creationId="{003E35A8-6DAA-E900-8484-2F941280D353}"/>
          </ac:spMkLst>
        </pc:spChg>
      </pc:sldChg>
      <pc:sldChg chg="addSp modSp new modAnim">
        <pc:chgData name="Oliver Hugh" userId="7143c22d-b78d-43e2-9539-616e5fddf6d5" providerId="ADAL" clId="{63907FC3-76CA-4D9B-8B22-03190757D444}" dt="2023-08-11T13:18:17.749" v="1984"/>
        <pc:sldMkLst>
          <pc:docMk/>
          <pc:sldMk cId="4291548181" sldId="320"/>
        </pc:sldMkLst>
        <pc:spChg chg="add mod">
          <ac:chgData name="Oliver Hugh" userId="7143c22d-b78d-43e2-9539-616e5fddf6d5" providerId="ADAL" clId="{63907FC3-76CA-4D9B-8B22-03190757D444}" dt="2023-08-11T13:16:13.619" v="1635"/>
          <ac:spMkLst>
            <pc:docMk/>
            <pc:sldMk cId="4291548181" sldId="320"/>
            <ac:spMk id="2" creationId="{76DEE3E3-3AA7-D7C4-AD92-9ECDD795F97A}"/>
          </ac:spMkLst>
        </pc:spChg>
        <pc:spChg chg="add mod">
          <ac:chgData name="Oliver Hugh" userId="7143c22d-b78d-43e2-9539-616e5fddf6d5" providerId="ADAL" clId="{63907FC3-76CA-4D9B-8B22-03190757D444}" dt="2023-08-11T13:18:03.588" v="1982" actId="20577"/>
          <ac:spMkLst>
            <pc:docMk/>
            <pc:sldMk cId="4291548181" sldId="320"/>
            <ac:spMk id="3" creationId="{A6E998CF-A4A4-94AD-E07A-B0A31F39837C}"/>
          </ac:spMkLst>
        </pc:spChg>
      </pc:sldChg>
      <pc:sldChg chg="addSp modSp add mod modAnim">
        <pc:chgData name="Oliver Hugh" userId="7143c22d-b78d-43e2-9539-616e5fddf6d5" providerId="ADAL" clId="{63907FC3-76CA-4D9B-8B22-03190757D444}" dt="2023-08-11T13:19:59.028" v="2184" actId="21"/>
        <pc:sldMkLst>
          <pc:docMk/>
          <pc:sldMk cId="1254513095" sldId="321"/>
        </pc:sldMkLst>
        <pc:spChg chg="mod">
          <ac:chgData name="Oliver Hugh" userId="7143c22d-b78d-43e2-9539-616e5fddf6d5" providerId="ADAL" clId="{63907FC3-76CA-4D9B-8B22-03190757D444}" dt="2023-08-11T13:19:59.028" v="2184" actId="21"/>
          <ac:spMkLst>
            <pc:docMk/>
            <pc:sldMk cId="1254513095" sldId="321"/>
            <ac:spMk id="3" creationId="{A6E998CF-A4A4-94AD-E07A-B0A31F39837C}"/>
          </ac:spMkLst>
        </pc:spChg>
        <pc:picChg chg="add mod">
          <ac:chgData name="Oliver Hugh" userId="7143c22d-b78d-43e2-9539-616e5fddf6d5" providerId="ADAL" clId="{63907FC3-76CA-4D9B-8B22-03190757D444}" dt="2023-08-11T13:19:56.160" v="2183" actId="1076"/>
          <ac:picMkLst>
            <pc:docMk/>
            <pc:sldMk cId="1254513095" sldId="321"/>
            <ac:picMk id="4098" creationId="{A5812814-A5A9-0513-2300-A8146BADBD5B}"/>
          </ac:picMkLst>
        </pc:picChg>
      </pc:sldChg>
      <pc:sldChg chg="addSp delSp modSp add mod">
        <pc:chgData name="Oliver Hugh" userId="7143c22d-b78d-43e2-9539-616e5fddf6d5" providerId="ADAL" clId="{63907FC3-76CA-4D9B-8B22-03190757D444}" dt="2023-08-11T13:20:31.458" v="2190" actId="1076"/>
        <pc:sldMkLst>
          <pc:docMk/>
          <pc:sldMk cId="2844432263" sldId="322"/>
        </pc:sldMkLst>
        <pc:spChg chg="mod">
          <ac:chgData name="Oliver Hugh" userId="7143c22d-b78d-43e2-9539-616e5fddf6d5" providerId="ADAL" clId="{63907FC3-76CA-4D9B-8B22-03190757D444}" dt="2023-08-11T13:20:04.116" v="2186"/>
          <ac:spMkLst>
            <pc:docMk/>
            <pc:sldMk cId="2844432263" sldId="322"/>
            <ac:spMk id="3" creationId="{A6E998CF-A4A4-94AD-E07A-B0A31F39837C}"/>
          </ac:spMkLst>
        </pc:spChg>
        <pc:picChg chg="del">
          <ac:chgData name="Oliver Hugh" userId="7143c22d-b78d-43e2-9539-616e5fddf6d5" providerId="ADAL" clId="{63907FC3-76CA-4D9B-8B22-03190757D444}" dt="2023-08-11T13:20:06.058" v="2187" actId="478"/>
          <ac:picMkLst>
            <pc:docMk/>
            <pc:sldMk cId="2844432263" sldId="322"/>
            <ac:picMk id="4098" creationId="{A5812814-A5A9-0513-2300-A8146BADBD5B}"/>
          </ac:picMkLst>
        </pc:picChg>
        <pc:picChg chg="add mod">
          <ac:chgData name="Oliver Hugh" userId="7143c22d-b78d-43e2-9539-616e5fddf6d5" providerId="ADAL" clId="{63907FC3-76CA-4D9B-8B22-03190757D444}" dt="2023-08-11T13:20:31.458" v="2190" actId="1076"/>
          <ac:picMkLst>
            <pc:docMk/>
            <pc:sldMk cId="2844432263" sldId="322"/>
            <ac:picMk id="7170" creationId="{2C08BE63-D6B9-1908-8E2A-288C107638AB}"/>
          </ac:picMkLst>
        </pc:picChg>
      </pc:sldChg>
      <pc:sldChg chg="addSp modSp new mod">
        <pc:chgData name="Oliver Hugh" userId="7143c22d-b78d-43e2-9539-616e5fddf6d5" providerId="ADAL" clId="{63907FC3-76CA-4D9B-8B22-03190757D444}" dt="2023-08-11T13:23:22.601" v="2392" actId="20577"/>
        <pc:sldMkLst>
          <pc:docMk/>
          <pc:sldMk cId="4202174811" sldId="323"/>
        </pc:sldMkLst>
        <pc:spChg chg="add mod">
          <ac:chgData name="Oliver Hugh" userId="7143c22d-b78d-43e2-9539-616e5fddf6d5" providerId="ADAL" clId="{63907FC3-76CA-4D9B-8B22-03190757D444}" dt="2023-08-11T13:23:22.601" v="2392" actId="20577"/>
          <ac:spMkLst>
            <pc:docMk/>
            <pc:sldMk cId="4202174811" sldId="323"/>
            <ac:spMk id="2" creationId="{C9EA3791-6997-4EB8-14A9-98D1CD2AEADC}"/>
          </ac:spMkLst>
        </pc:spChg>
        <pc:spChg chg="add mod">
          <ac:chgData name="Oliver Hugh" userId="7143c22d-b78d-43e2-9539-616e5fddf6d5" providerId="ADAL" clId="{63907FC3-76CA-4D9B-8B22-03190757D444}" dt="2023-08-11T13:22:48.203" v="2207"/>
          <ac:spMkLst>
            <pc:docMk/>
            <pc:sldMk cId="4202174811" sldId="323"/>
            <ac:spMk id="3" creationId="{DEE63A7C-60B4-013F-8315-0AC6E145FEEB}"/>
          </ac:spMkLst>
        </pc:spChg>
      </pc:sldChg>
    </pc:docChg>
  </pc:docChgLst>
  <pc:docChgLst>
    <pc:chgData name="Oliver Hugh" userId="7143c22d-b78d-43e2-9539-616e5fddf6d5" providerId="ADAL" clId="{F2D71B94-CE0D-4B25-845A-6A99C8496B41}"/>
    <pc:docChg chg="undo custSel addSld modSld sldOrd">
      <pc:chgData name="Oliver Hugh" userId="7143c22d-b78d-43e2-9539-616e5fddf6d5" providerId="ADAL" clId="{F2D71B94-CE0D-4B25-845A-6A99C8496B41}" dt="2023-08-11T09:46:24.581" v="8772" actId="27636"/>
      <pc:docMkLst>
        <pc:docMk/>
      </pc:docMkLst>
      <pc:sldChg chg="modSp mod">
        <pc:chgData name="Oliver Hugh" userId="7143c22d-b78d-43e2-9539-616e5fddf6d5" providerId="ADAL" clId="{F2D71B94-CE0D-4B25-845A-6A99C8496B41}" dt="2023-07-26T20:53:39.340" v="3418" actId="207"/>
        <pc:sldMkLst>
          <pc:docMk/>
          <pc:sldMk cId="1873229068" sldId="256"/>
        </pc:sldMkLst>
        <pc:spChg chg="mod">
          <ac:chgData name="Oliver Hugh" userId="7143c22d-b78d-43e2-9539-616e5fddf6d5" providerId="ADAL" clId="{F2D71B94-CE0D-4B25-845A-6A99C8496B41}" dt="2023-07-26T20:53:39.340" v="3418" actId="207"/>
          <ac:spMkLst>
            <pc:docMk/>
            <pc:sldMk cId="1873229068" sldId="256"/>
            <ac:spMk id="3" creationId="{D3604011-0F8A-F428-BD2A-F8CED9C488C6}"/>
          </ac:spMkLst>
        </pc:spChg>
      </pc:sldChg>
      <pc:sldChg chg="modSp mod">
        <pc:chgData name="Oliver Hugh" userId="7143c22d-b78d-43e2-9539-616e5fddf6d5" providerId="ADAL" clId="{F2D71B94-CE0D-4B25-845A-6A99C8496B41}" dt="2023-08-11T09:38:32.364" v="8425" actId="20577"/>
        <pc:sldMkLst>
          <pc:docMk/>
          <pc:sldMk cId="3862540393" sldId="257"/>
        </pc:sldMkLst>
        <pc:spChg chg="mod">
          <ac:chgData name="Oliver Hugh" userId="7143c22d-b78d-43e2-9539-616e5fddf6d5" providerId="ADAL" clId="{F2D71B94-CE0D-4B25-845A-6A99C8496B41}" dt="2023-08-11T09:38:32.364" v="8425" actId="20577"/>
          <ac:spMkLst>
            <pc:docMk/>
            <pc:sldMk cId="3862540393" sldId="257"/>
            <ac:spMk id="2" creationId="{9E851D84-0276-F12B-03F5-D403E8417328}"/>
          </ac:spMkLst>
        </pc:spChg>
        <pc:spChg chg="mod">
          <ac:chgData name="Oliver Hugh" userId="7143c22d-b78d-43e2-9539-616e5fddf6d5" providerId="ADAL" clId="{F2D71B94-CE0D-4B25-845A-6A99C8496B41}" dt="2023-07-26T07:07:53.565" v="1634" actId="20577"/>
          <ac:spMkLst>
            <pc:docMk/>
            <pc:sldMk cId="3862540393" sldId="257"/>
            <ac:spMk id="3" creationId="{6D7A70F8-7DA6-3B0C-874E-662795944B42}"/>
          </ac:spMkLst>
        </pc:spChg>
      </pc:sldChg>
      <pc:sldChg chg="addSp modSp mod">
        <pc:chgData name="Oliver Hugh" userId="7143c22d-b78d-43e2-9539-616e5fddf6d5" providerId="ADAL" clId="{F2D71B94-CE0D-4B25-845A-6A99C8496B41}" dt="2023-07-26T07:07:46.472" v="1627" actId="113"/>
        <pc:sldMkLst>
          <pc:docMk/>
          <pc:sldMk cId="4192310929" sldId="258"/>
        </pc:sldMkLst>
        <pc:spChg chg="mod">
          <ac:chgData name="Oliver Hugh" userId="7143c22d-b78d-43e2-9539-616e5fddf6d5" providerId="ADAL" clId="{F2D71B94-CE0D-4B25-845A-6A99C8496B41}" dt="2023-07-26T07:07:46.472" v="1627" actId="113"/>
          <ac:spMkLst>
            <pc:docMk/>
            <pc:sldMk cId="4192310929" sldId="258"/>
            <ac:spMk id="2" creationId="{4F66843D-A600-7093-FD7C-71CFEB12D475}"/>
          </ac:spMkLst>
        </pc:spChg>
        <pc:spChg chg="mod">
          <ac:chgData name="Oliver Hugh" userId="7143c22d-b78d-43e2-9539-616e5fddf6d5" providerId="ADAL" clId="{F2D71B94-CE0D-4B25-845A-6A99C8496B41}" dt="2023-07-26T06:55:42.002" v="732"/>
          <ac:spMkLst>
            <pc:docMk/>
            <pc:sldMk cId="4192310929" sldId="258"/>
            <ac:spMk id="3" creationId="{A630D2FB-C9FF-E1CD-48C6-92C344CEC9AC}"/>
          </ac:spMkLst>
        </pc:spChg>
        <pc:picChg chg="add mod">
          <ac:chgData name="Oliver Hugh" userId="7143c22d-b78d-43e2-9539-616e5fddf6d5" providerId="ADAL" clId="{F2D71B94-CE0D-4B25-845A-6A99C8496B41}" dt="2023-07-26T06:54:25.534" v="683" actId="1076"/>
          <ac:picMkLst>
            <pc:docMk/>
            <pc:sldMk cId="4192310929" sldId="258"/>
            <ac:picMk id="4" creationId="{986B973D-9E12-9312-3E55-7B3962039FE0}"/>
          </ac:picMkLst>
        </pc:picChg>
        <pc:picChg chg="add mod">
          <ac:chgData name="Oliver Hugh" userId="7143c22d-b78d-43e2-9539-616e5fddf6d5" providerId="ADAL" clId="{F2D71B94-CE0D-4B25-845A-6A99C8496B41}" dt="2023-07-26T06:54:22.908" v="681" actId="1076"/>
          <ac:picMkLst>
            <pc:docMk/>
            <pc:sldMk cId="4192310929" sldId="258"/>
            <ac:picMk id="5" creationId="{CAA40DC3-8FAA-ABB5-5BC2-F15F4853FF76}"/>
          </ac:picMkLst>
        </pc:picChg>
      </pc:sldChg>
      <pc:sldChg chg="modSp new mod">
        <pc:chgData name="Oliver Hugh" userId="7143c22d-b78d-43e2-9539-616e5fddf6d5" providerId="ADAL" clId="{F2D71B94-CE0D-4B25-845A-6A99C8496B41}" dt="2023-07-26T07:07:44.780" v="1626" actId="113"/>
        <pc:sldMkLst>
          <pc:docMk/>
          <pc:sldMk cId="2101300319" sldId="259"/>
        </pc:sldMkLst>
        <pc:spChg chg="mod">
          <ac:chgData name="Oliver Hugh" userId="7143c22d-b78d-43e2-9539-616e5fddf6d5" providerId="ADAL" clId="{F2D71B94-CE0D-4B25-845A-6A99C8496B41}" dt="2023-07-26T07:07:44.780" v="1626" actId="113"/>
          <ac:spMkLst>
            <pc:docMk/>
            <pc:sldMk cId="2101300319" sldId="259"/>
            <ac:spMk id="2" creationId="{4303379B-E1B5-5930-CEAC-82B263D295B2}"/>
          </ac:spMkLst>
        </pc:spChg>
        <pc:spChg chg="mod">
          <ac:chgData name="Oliver Hugh" userId="7143c22d-b78d-43e2-9539-616e5fddf6d5" providerId="ADAL" clId="{F2D71B94-CE0D-4B25-845A-6A99C8496B41}" dt="2023-07-26T07:07:37.238" v="1624" actId="5793"/>
          <ac:spMkLst>
            <pc:docMk/>
            <pc:sldMk cId="2101300319" sldId="259"/>
            <ac:spMk id="3" creationId="{DCD01D1C-93FC-1690-DEE1-400BA5CE2EFF}"/>
          </ac:spMkLst>
        </pc:spChg>
      </pc:sldChg>
      <pc:sldChg chg="modSp new mod">
        <pc:chgData name="Oliver Hugh" userId="7143c22d-b78d-43e2-9539-616e5fddf6d5" providerId="ADAL" clId="{F2D71B94-CE0D-4B25-845A-6A99C8496B41}" dt="2023-07-26T07:12:21.378" v="2051" actId="27636"/>
        <pc:sldMkLst>
          <pc:docMk/>
          <pc:sldMk cId="2182319008" sldId="260"/>
        </pc:sldMkLst>
        <pc:spChg chg="mod">
          <ac:chgData name="Oliver Hugh" userId="7143c22d-b78d-43e2-9539-616e5fddf6d5" providerId="ADAL" clId="{F2D71B94-CE0D-4B25-845A-6A99C8496B41}" dt="2023-07-26T07:10:24.389" v="1687" actId="20577"/>
          <ac:spMkLst>
            <pc:docMk/>
            <pc:sldMk cId="2182319008" sldId="260"/>
            <ac:spMk id="2" creationId="{B57F5936-9D24-B5F3-C01C-2C95253CAEEE}"/>
          </ac:spMkLst>
        </pc:spChg>
        <pc:spChg chg="mod">
          <ac:chgData name="Oliver Hugh" userId="7143c22d-b78d-43e2-9539-616e5fddf6d5" providerId="ADAL" clId="{F2D71B94-CE0D-4B25-845A-6A99C8496B41}" dt="2023-07-26T07:12:21.378" v="2051" actId="27636"/>
          <ac:spMkLst>
            <pc:docMk/>
            <pc:sldMk cId="2182319008" sldId="260"/>
            <ac:spMk id="3" creationId="{D4A93B36-4A2C-15DA-5A28-1FA285089343}"/>
          </ac:spMkLst>
        </pc:spChg>
      </pc:sldChg>
      <pc:sldChg chg="addSp modSp new mod">
        <pc:chgData name="Oliver Hugh" userId="7143c22d-b78d-43e2-9539-616e5fddf6d5" providerId="ADAL" clId="{F2D71B94-CE0D-4B25-845A-6A99C8496B41}" dt="2023-07-26T07:16:47.076" v="2690" actId="20577"/>
        <pc:sldMkLst>
          <pc:docMk/>
          <pc:sldMk cId="3729513202" sldId="261"/>
        </pc:sldMkLst>
        <pc:spChg chg="mod">
          <ac:chgData name="Oliver Hugh" userId="7143c22d-b78d-43e2-9539-616e5fddf6d5" providerId="ADAL" clId="{F2D71B94-CE0D-4B25-845A-6A99C8496B41}" dt="2023-07-26T07:12:58.233" v="2058" actId="27636"/>
          <ac:spMkLst>
            <pc:docMk/>
            <pc:sldMk cId="3729513202" sldId="261"/>
            <ac:spMk id="2" creationId="{E58F00BC-ED19-FA34-9AC0-B0AFC73F4B97}"/>
          </ac:spMkLst>
        </pc:spChg>
        <pc:spChg chg="mod">
          <ac:chgData name="Oliver Hugh" userId="7143c22d-b78d-43e2-9539-616e5fddf6d5" providerId="ADAL" clId="{F2D71B94-CE0D-4B25-845A-6A99C8496B41}" dt="2023-07-26T07:16:47.076" v="2690" actId="20577"/>
          <ac:spMkLst>
            <pc:docMk/>
            <pc:sldMk cId="3729513202" sldId="261"/>
            <ac:spMk id="3" creationId="{64526C11-E7E7-6488-EB54-256A79233890}"/>
          </ac:spMkLst>
        </pc:spChg>
        <pc:picChg chg="add mod">
          <ac:chgData name="Oliver Hugh" userId="7143c22d-b78d-43e2-9539-616e5fddf6d5" providerId="ADAL" clId="{F2D71B94-CE0D-4B25-845A-6A99C8496B41}" dt="2023-07-26T07:16:32.310" v="2654" actId="1076"/>
          <ac:picMkLst>
            <pc:docMk/>
            <pc:sldMk cId="3729513202" sldId="261"/>
            <ac:picMk id="2050" creationId="{86A6CA46-1AF0-C777-1E18-D0E449C597B4}"/>
          </ac:picMkLst>
        </pc:picChg>
      </pc:sldChg>
      <pc:sldChg chg="addSp delSp modSp add mod">
        <pc:chgData name="Oliver Hugh" userId="7143c22d-b78d-43e2-9539-616e5fddf6d5" providerId="ADAL" clId="{F2D71B94-CE0D-4B25-845A-6A99C8496B41}" dt="2023-07-26T07:18:14.177" v="2705" actId="1076"/>
        <pc:sldMkLst>
          <pc:docMk/>
          <pc:sldMk cId="3726020438" sldId="262"/>
        </pc:sldMkLst>
        <pc:spChg chg="mod">
          <ac:chgData name="Oliver Hugh" userId="7143c22d-b78d-43e2-9539-616e5fddf6d5" providerId="ADAL" clId="{F2D71B94-CE0D-4B25-845A-6A99C8496B41}" dt="2023-07-26T07:17:06.781" v="2695" actId="27636"/>
          <ac:spMkLst>
            <pc:docMk/>
            <pc:sldMk cId="3726020438" sldId="262"/>
            <ac:spMk id="2" creationId="{E58F00BC-ED19-FA34-9AC0-B0AFC73F4B97}"/>
          </ac:spMkLst>
        </pc:spChg>
        <pc:spChg chg="mod">
          <ac:chgData name="Oliver Hugh" userId="7143c22d-b78d-43e2-9539-616e5fddf6d5" providerId="ADAL" clId="{F2D71B94-CE0D-4B25-845A-6A99C8496B41}" dt="2023-07-26T07:17:14.074" v="2699" actId="5793"/>
          <ac:spMkLst>
            <pc:docMk/>
            <pc:sldMk cId="3726020438" sldId="262"/>
            <ac:spMk id="3" creationId="{64526C11-E7E7-6488-EB54-256A79233890}"/>
          </ac:spMkLst>
        </pc:spChg>
        <pc:picChg chg="add mod">
          <ac:chgData name="Oliver Hugh" userId="7143c22d-b78d-43e2-9539-616e5fddf6d5" providerId="ADAL" clId="{F2D71B94-CE0D-4B25-845A-6A99C8496B41}" dt="2023-07-26T07:18:14.177" v="2705" actId="1076"/>
          <ac:picMkLst>
            <pc:docMk/>
            <pc:sldMk cId="3726020438" sldId="262"/>
            <ac:picMk id="4" creationId="{548C5EEF-1837-BC8D-BDD9-E35D7109763C}"/>
          </ac:picMkLst>
        </pc:picChg>
        <pc:picChg chg="del">
          <ac:chgData name="Oliver Hugh" userId="7143c22d-b78d-43e2-9539-616e5fddf6d5" providerId="ADAL" clId="{F2D71B94-CE0D-4B25-845A-6A99C8496B41}" dt="2023-07-26T07:17:07.317" v="2696" actId="478"/>
          <ac:picMkLst>
            <pc:docMk/>
            <pc:sldMk cId="3726020438" sldId="262"/>
            <ac:picMk id="2050" creationId="{86A6CA46-1AF0-C777-1E18-D0E449C597B4}"/>
          </ac:picMkLst>
        </pc:picChg>
      </pc:sldChg>
      <pc:sldChg chg="addSp delSp modSp new mod">
        <pc:chgData name="Oliver Hugh" userId="7143c22d-b78d-43e2-9539-616e5fddf6d5" providerId="ADAL" clId="{F2D71B94-CE0D-4B25-845A-6A99C8496B41}" dt="2023-07-26T07:28:07.865" v="3002" actId="20577"/>
        <pc:sldMkLst>
          <pc:docMk/>
          <pc:sldMk cId="937916571" sldId="263"/>
        </pc:sldMkLst>
        <pc:spChg chg="del">
          <ac:chgData name="Oliver Hugh" userId="7143c22d-b78d-43e2-9539-616e5fddf6d5" providerId="ADAL" clId="{F2D71B94-CE0D-4B25-845A-6A99C8496B41}" dt="2023-07-26T07:20:35.462" v="2707" actId="478"/>
          <ac:spMkLst>
            <pc:docMk/>
            <pc:sldMk cId="937916571" sldId="263"/>
            <ac:spMk id="2" creationId="{DF42EB2B-8854-8927-957D-231ADEC5FCCE}"/>
          </ac:spMkLst>
        </pc:spChg>
        <pc:spChg chg="mod">
          <ac:chgData name="Oliver Hugh" userId="7143c22d-b78d-43e2-9539-616e5fddf6d5" providerId="ADAL" clId="{F2D71B94-CE0D-4B25-845A-6A99C8496B41}" dt="2023-07-26T07:28:07.865" v="3002" actId="20577"/>
          <ac:spMkLst>
            <pc:docMk/>
            <pc:sldMk cId="937916571" sldId="263"/>
            <ac:spMk id="3" creationId="{62D98E44-50F8-9C1B-61DE-9DAD522B59F3}"/>
          </ac:spMkLst>
        </pc:spChg>
        <pc:spChg chg="add mod">
          <ac:chgData name="Oliver Hugh" userId="7143c22d-b78d-43e2-9539-616e5fddf6d5" providerId="ADAL" clId="{F2D71B94-CE0D-4B25-845A-6A99C8496B41}" dt="2023-07-26T07:20:36.571" v="2708"/>
          <ac:spMkLst>
            <pc:docMk/>
            <pc:sldMk cId="937916571" sldId="263"/>
            <ac:spMk id="4" creationId="{7198EFE2-512A-8C6B-CFA5-EB5E46B57B62}"/>
          </ac:spMkLst>
        </pc:spChg>
      </pc:sldChg>
      <pc:sldChg chg="addSp modSp add mod">
        <pc:chgData name="Oliver Hugh" userId="7143c22d-b78d-43e2-9539-616e5fddf6d5" providerId="ADAL" clId="{F2D71B94-CE0D-4B25-845A-6A99C8496B41}" dt="2023-07-26T20:59:02.685" v="3596" actId="1076"/>
        <pc:sldMkLst>
          <pc:docMk/>
          <pc:sldMk cId="1839847680" sldId="264"/>
        </pc:sldMkLst>
        <pc:spChg chg="mod">
          <ac:chgData name="Oliver Hugh" userId="7143c22d-b78d-43e2-9539-616e5fddf6d5" providerId="ADAL" clId="{F2D71B94-CE0D-4B25-845A-6A99C8496B41}" dt="2023-07-26T20:58:57.693" v="3595" actId="123"/>
          <ac:spMkLst>
            <pc:docMk/>
            <pc:sldMk cId="1839847680" sldId="264"/>
            <ac:spMk id="3" creationId="{62D98E44-50F8-9C1B-61DE-9DAD522B59F3}"/>
          </ac:spMkLst>
        </pc:spChg>
        <pc:spChg chg="mod">
          <ac:chgData name="Oliver Hugh" userId="7143c22d-b78d-43e2-9539-616e5fddf6d5" providerId="ADAL" clId="{F2D71B94-CE0D-4B25-845A-6A99C8496B41}" dt="2023-07-26T20:23:26.083" v="3019" actId="27636"/>
          <ac:spMkLst>
            <pc:docMk/>
            <pc:sldMk cId="1839847680" sldId="264"/>
            <ac:spMk id="4" creationId="{7198EFE2-512A-8C6B-CFA5-EB5E46B57B62}"/>
          </ac:spMkLst>
        </pc:spChg>
        <pc:picChg chg="add mod">
          <ac:chgData name="Oliver Hugh" userId="7143c22d-b78d-43e2-9539-616e5fddf6d5" providerId="ADAL" clId="{F2D71B94-CE0D-4B25-845A-6A99C8496B41}" dt="2023-07-26T20:59:02.685" v="3596" actId="1076"/>
          <ac:picMkLst>
            <pc:docMk/>
            <pc:sldMk cId="1839847680" sldId="264"/>
            <ac:picMk id="5" creationId="{BAE6048A-74C2-FEA6-7A67-FF1A6287363E}"/>
          </ac:picMkLst>
        </pc:picChg>
      </pc:sldChg>
      <pc:sldChg chg="delSp modSp add mod">
        <pc:chgData name="Oliver Hugh" userId="7143c22d-b78d-43e2-9539-616e5fddf6d5" providerId="ADAL" clId="{F2D71B94-CE0D-4B25-845A-6A99C8496B41}" dt="2023-07-26T21:00:21.925" v="3874" actId="20577"/>
        <pc:sldMkLst>
          <pc:docMk/>
          <pc:sldMk cId="2341085401" sldId="265"/>
        </pc:sldMkLst>
        <pc:spChg chg="mod">
          <ac:chgData name="Oliver Hugh" userId="7143c22d-b78d-43e2-9539-616e5fddf6d5" providerId="ADAL" clId="{F2D71B94-CE0D-4B25-845A-6A99C8496B41}" dt="2023-07-26T21:00:21.925" v="3874" actId="20577"/>
          <ac:spMkLst>
            <pc:docMk/>
            <pc:sldMk cId="2341085401" sldId="265"/>
            <ac:spMk id="3" creationId="{62D98E44-50F8-9C1B-61DE-9DAD522B59F3}"/>
          </ac:spMkLst>
        </pc:spChg>
        <pc:picChg chg="del">
          <ac:chgData name="Oliver Hugh" userId="7143c22d-b78d-43e2-9539-616e5fddf6d5" providerId="ADAL" clId="{F2D71B94-CE0D-4B25-845A-6A99C8496B41}" dt="2023-07-26T20:53:09.082" v="3364" actId="478"/>
          <ac:picMkLst>
            <pc:docMk/>
            <pc:sldMk cId="2341085401" sldId="265"/>
            <ac:picMk id="5" creationId="{BAE6048A-74C2-FEA6-7A67-FF1A6287363E}"/>
          </ac:picMkLst>
        </pc:picChg>
      </pc:sldChg>
      <pc:sldChg chg="addSp delSp modSp new mod">
        <pc:chgData name="Oliver Hugh" userId="7143c22d-b78d-43e2-9539-616e5fddf6d5" providerId="ADAL" clId="{F2D71B94-CE0D-4B25-845A-6A99C8496B41}" dt="2023-07-26T21:01:13.384" v="3885" actId="14100"/>
        <pc:sldMkLst>
          <pc:docMk/>
          <pc:sldMk cId="3205924430" sldId="266"/>
        </pc:sldMkLst>
        <pc:spChg chg="del">
          <ac:chgData name="Oliver Hugh" userId="7143c22d-b78d-43e2-9539-616e5fddf6d5" providerId="ADAL" clId="{F2D71B94-CE0D-4B25-845A-6A99C8496B41}" dt="2023-07-26T21:01:00.898" v="3877" actId="478"/>
          <ac:spMkLst>
            <pc:docMk/>
            <pc:sldMk cId="3205924430" sldId="266"/>
            <ac:spMk id="2" creationId="{0B694294-AFBD-8D8A-BA17-352028FDEC75}"/>
          </ac:spMkLst>
        </pc:spChg>
        <pc:spChg chg="del">
          <ac:chgData name="Oliver Hugh" userId="7143c22d-b78d-43e2-9539-616e5fddf6d5" providerId="ADAL" clId="{F2D71B94-CE0D-4B25-845A-6A99C8496B41}" dt="2023-07-26T21:00:57.448" v="3876" actId="478"/>
          <ac:spMkLst>
            <pc:docMk/>
            <pc:sldMk cId="3205924430" sldId="266"/>
            <ac:spMk id="3" creationId="{15A5485D-6D03-C871-B46B-99E90AC5C4CD}"/>
          </ac:spMkLst>
        </pc:spChg>
        <pc:spChg chg="del mod">
          <ac:chgData name="Oliver Hugh" userId="7143c22d-b78d-43e2-9539-616e5fddf6d5" providerId="ADAL" clId="{F2D71B94-CE0D-4B25-845A-6A99C8496B41}" dt="2023-07-26T21:01:09.861" v="3883" actId="478"/>
          <ac:spMkLst>
            <pc:docMk/>
            <pc:sldMk cId="3205924430" sldId="266"/>
            <ac:spMk id="6" creationId="{B80637CD-A061-03D4-67C5-F9B30C57366F}"/>
          </ac:spMkLst>
        </pc:spChg>
        <pc:spChg chg="del mod">
          <ac:chgData name="Oliver Hugh" userId="7143c22d-b78d-43e2-9539-616e5fddf6d5" providerId="ADAL" clId="{F2D71B94-CE0D-4B25-845A-6A99C8496B41}" dt="2023-07-26T21:01:08.463" v="3882" actId="478"/>
          <ac:spMkLst>
            <pc:docMk/>
            <pc:sldMk cId="3205924430" sldId="266"/>
            <ac:spMk id="7" creationId="{CBC7845E-8705-409C-2A8B-49FC6DCCF114}"/>
          </ac:spMkLst>
        </pc:spChg>
        <pc:spChg chg="del mod topLvl">
          <ac:chgData name="Oliver Hugh" userId="7143c22d-b78d-43e2-9539-616e5fddf6d5" providerId="ADAL" clId="{F2D71B94-CE0D-4B25-845A-6A99C8496B41}" dt="2023-07-26T21:01:11.858" v="3884" actId="478"/>
          <ac:spMkLst>
            <pc:docMk/>
            <pc:sldMk cId="3205924430" sldId="266"/>
            <ac:spMk id="8" creationId="{F2005CA7-60A8-3C39-B4F1-2B60B88218BB}"/>
          </ac:spMkLst>
        </pc:spChg>
        <pc:grpChg chg="add del mod">
          <ac:chgData name="Oliver Hugh" userId="7143c22d-b78d-43e2-9539-616e5fddf6d5" providerId="ADAL" clId="{F2D71B94-CE0D-4B25-845A-6A99C8496B41}" dt="2023-07-26T21:01:11.858" v="3884" actId="478"/>
          <ac:grpSpMkLst>
            <pc:docMk/>
            <pc:sldMk cId="3205924430" sldId="266"/>
            <ac:grpSpMk id="4" creationId="{B40FE27E-505A-4F44-EDD4-0E18C97C2DE9}"/>
          </ac:grpSpMkLst>
        </pc:grpChg>
        <pc:picChg chg="mod topLvl">
          <ac:chgData name="Oliver Hugh" userId="7143c22d-b78d-43e2-9539-616e5fddf6d5" providerId="ADAL" clId="{F2D71B94-CE0D-4B25-845A-6A99C8496B41}" dt="2023-07-26T21:01:13.384" v="3885" actId="14100"/>
          <ac:picMkLst>
            <pc:docMk/>
            <pc:sldMk cId="3205924430" sldId="266"/>
            <ac:picMk id="5" creationId="{755636C5-8628-4218-34DA-3E8674AEADCC}"/>
          </ac:picMkLst>
        </pc:picChg>
      </pc:sldChg>
      <pc:sldChg chg="addSp delSp modSp new mod">
        <pc:chgData name="Oliver Hugh" userId="7143c22d-b78d-43e2-9539-616e5fddf6d5" providerId="ADAL" clId="{F2D71B94-CE0D-4B25-845A-6A99C8496B41}" dt="2023-07-26T21:15:23.585" v="4257" actId="20577"/>
        <pc:sldMkLst>
          <pc:docMk/>
          <pc:sldMk cId="3085778239" sldId="267"/>
        </pc:sldMkLst>
        <pc:spChg chg="del">
          <ac:chgData name="Oliver Hugh" userId="7143c22d-b78d-43e2-9539-616e5fddf6d5" providerId="ADAL" clId="{F2D71B94-CE0D-4B25-845A-6A99C8496B41}" dt="2023-07-26T21:10:17.028" v="3888" actId="478"/>
          <ac:spMkLst>
            <pc:docMk/>
            <pc:sldMk cId="3085778239" sldId="267"/>
            <ac:spMk id="2" creationId="{546EE189-A273-E937-8D13-9E4DCDA88F90}"/>
          </ac:spMkLst>
        </pc:spChg>
        <pc:spChg chg="mod">
          <ac:chgData name="Oliver Hugh" userId="7143c22d-b78d-43e2-9539-616e5fddf6d5" providerId="ADAL" clId="{F2D71B94-CE0D-4B25-845A-6A99C8496B41}" dt="2023-07-26T21:15:23.585" v="4257" actId="20577"/>
          <ac:spMkLst>
            <pc:docMk/>
            <pc:sldMk cId="3085778239" sldId="267"/>
            <ac:spMk id="3" creationId="{BDF71D11-D6B2-682E-86B7-1E0554AC1EF2}"/>
          </ac:spMkLst>
        </pc:spChg>
        <pc:spChg chg="add mod">
          <ac:chgData name="Oliver Hugh" userId="7143c22d-b78d-43e2-9539-616e5fddf6d5" providerId="ADAL" clId="{F2D71B94-CE0D-4B25-845A-6A99C8496B41}" dt="2023-07-26T21:10:33.734" v="3892" actId="20577"/>
          <ac:spMkLst>
            <pc:docMk/>
            <pc:sldMk cId="3085778239" sldId="267"/>
            <ac:spMk id="4" creationId="{150C33EF-D78C-0F3B-F9FA-D5849B8945FB}"/>
          </ac:spMkLst>
        </pc:spChg>
      </pc:sldChg>
      <pc:sldChg chg="modSp new mod">
        <pc:chgData name="Oliver Hugh" userId="7143c22d-b78d-43e2-9539-616e5fddf6d5" providerId="ADAL" clId="{F2D71B94-CE0D-4B25-845A-6A99C8496B41}" dt="2023-07-26T21:20:55.200" v="4722" actId="20577"/>
        <pc:sldMkLst>
          <pc:docMk/>
          <pc:sldMk cId="993432043" sldId="268"/>
        </pc:sldMkLst>
        <pc:spChg chg="mod">
          <ac:chgData name="Oliver Hugh" userId="7143c22d-b78d-43e2-9539-616e5fddf6d5" providerId="ADAL" clId="{F2D71B94-CE0D-4B25-845A-6A99C8496B41}" dt="2023-07-26T21:15:59.360" v="4297" actId="113"/>
          <ac:spMkLst>
            <pc:docMk/>
            <pc:sldMk cId="993432043" sldId="268"/>
            <ac:spMk id="2" creationId="{5C343E2B-1A8B-5C11-6184-4FF01ECD2BD7}"/>
          </ac:spMkLst>
        </pc:spChg>
        <pc:spChg chg="mod">
          <ac:chgData name="Oliver Hugh" userId="7143c22d-b78d-43e2-9539-616e5fddf6d5" providerId="ADAL" clId="{F2D71B94-CE0D-4B25-845A-6A99C8496B41}" dt="2023-07-26T21:20:55.200" v="4722" actId="20577"/>
          <ac:spMkLst>
            <pc:docMk/>
            <pc:sldMk cId="993432043" sldId="268"/>
            <ac:spMk id="3" creationId="{0F633F33-4345-CDC8-6592-D8874A8F7F81}"/>
          </ac:spMkLst>
        </pc:spChg>
      </pc:sldChg>
      <pc:sldChg chg="addSp delSp modSp new mod ord">
        <pc:chgData name="Oliver Hugh" userId="7143c22d-b78d-43e2-9539-616e5fddf6d5" providerId="ADAL" clId="{F2D71B94-CE0D-4B25-845A-6A99C8496B41}" dt="2023-07-26T21:22:41.886" v="4757"/>
        <pc:sldMkLst>
          <pc:docMk/>
          <pc:sldMk cId="4009319554" sldId="269"/>
        </pc:sldMkLst>
        <pc:spChg chg="del mod">
          <ac:chgData name="Oliver Hugh" userId="7143c22d-b78d-43e2-9539-616e5fddf6d5" providerId="ADAL" clId="{F2D71B94-CE0D-4B25-845A-6A99C8496B41}" dt="2023-07-26T21:22:38.496" v="4755" actId="478"/>
          <ac:spMkLst>
            <pc:docMk/>
            <pc:sldMk cId="4009319554" sldId="269"/>
            <ac:spMk id="2" creationId="{9028BDCC-ED33-5E70-D0B5-90BB674C1681}"/>
          </ac:spMkLst>
        </pc:spChg>
        <pc:spChg chg="del">
          <ac:chgData name="Oliver Hugh" userId="7143c22d-b78d-43e2-9539-616e5fddf6d5" providerId="ADAL" clId="{F2D71B94-CE0D-4B25-845A-6A99C8496B41}" dt="2023-07-26T21:22:35.315" v="4754" actId="478"/>
          <ac:spMkLst>
            <pc:docMk/>
            <pc:sldMk cId="4009319554" sldId="269"/>
            <ac:spMk id="3" creationId="{BA0BD55B-BFC0-33B4-8564-665E24A6E634}"/>
          </ac:spMkLst>
        </pc:spChg>
        <pc:spChg chg="add del mod">
          <ac:chgData name="Oliver Hugh" userId="7143c22d-b78d-43e2-9539-616e5fddf6d5" providerId="ADAL" clId="{F2D71B94-CE0D-4B25-845A-6A99C8496B41}" dt="2023-07-26T21:22:40.939" v="4756" actId="478"/>
          <ac:spMkLst>
            <pc:docMk/>
            <pc:sldMk cId="4009319554" sldId="269"/>
            <ac:spMk id="5" creationId="{C47C0C9C-31CE-CE72-B18D-C20A655351B8}"/>
          </ac:spMkLst>
        </pc:spChg>
        <pc:spChg chg="add mod">
          <ac:chgData name="Oliver Hugh" userId="7143c22d-b78d-43e2-9539-616e5fddf6d5" providerId="ADAL" clId="{F2D71B94-CE0D-4B25-845A-6A99C8496B41}" dt="2023-07-26T21:22:41.886" v="4757"/>
          <ac:spMkLst>
            <pc:docMk/>
            <pc:sldMk cId="4009319554" sldId="269"/>
            <ac:spMk id="6" creationId="{C1697084-EEFC-497C-DD76-6592FCC78490}"/>
          </ac:spMkLst>
        </pc:spChg>
        <pc:spChg chg="add mod">
          <ac:chgData name="Oliver Hugh" userId="7143c22d-b78d-43e2-9539-616e5fddf6d5" providerId="ADAL" clId="{F2D71B94-CE0D-4B25-845A-6A99C8496B41}" dt="2023-07-26T21:22:41.886" v="4757"/>
          <ac:spMkLst>
            <pc:docMk/>
            <pc:sldMk cId="4009319554" sldId="269"/>
            <ac:spMk id="7" creationId="{81D502F6-D174-6069-836C-12A05AB34990}"/>
          </ac:spMkLst>
        </pc:spChg>
        <pc:picChg chg="add mod">
          <ac:chgData name="Oliver Hugh" userId="7143c22d-b78d-43e2-9539-616e5fddf6d5" providerId="ADAL" clId="{F2D71B94-CE0D-4B25-845A-6A99C8496B41}" dt="2023-07-26T21:22:41.886" v="4757"/>
          <ac:picMkLst>
            <pc:docMk/>
            <pc:sldMk cId="4009319554" sldId="269"/>
            <ac:picMk id="8" creationId="{AA0A388C-5674-66E5-95D0-0EBB373830D5}"/>
          </ac:picMkLst>
        </pc:picChg>
      </pc:sldChg>
      <pc:sldChg chg="add ord">
        <pc:chgData name="Oliver Hugh" userId="7143c22d-b78d-43e2-9539-616e5fddf6d5" providerId="ADAL" clId="{F2D71B94-CE0D-4B25-845A-6A99C8496B41}" dt="2023-07-26T21:22:22.321" v="4751"/>
        <pc:sldMkLst>
          <pc:docMk/>
          <pc:sldMk cId="0" sldId="270"/>
        </pc:sldMkLst>
      </pc:sldChg>
      <pc:sldChg chg="modSp new mod">
        <pc:chgData name="Oliver Hugh" userId="7143c22d-b78d-43e2-9539-616e5fddf6d5" providerId="ADAL" clId="{F2D71B94-CE0D-4B25-845A-6A99C8496B41}" dt="2023-07-26T21:24:14.490" v="5168" actId="20577"/>
        <pc:sldMkLst>
          <pc:docMk/>
          <pc:sldMk cId="2066853901" sldId="271"/>
        </pc:sldMkLst>
        <pc:spChg chg="mod">
          <ac:chgData name="Oliver Hugh" userId="7143c22d-b78d-43e2-9539-616e5fddf6d5" providerId="ADAL" clId="{F2D71B94-CE0D-4B25-845A-6A99C8496B41}" dt="2023-07-26T21:22:52.486" v="4783" actId="20577"/>
          <ac:spMkLst>
            <pc:docMk/>
            <pc:sldMk cId="2066853901" sldId="271"/>
            <ac:spMk id="2" creationId="{FA136FE7-78E7-C8FF-F43B-2686F4C25EA3}"/>
          </ac:spMkLst>
        </pc:spChg>
        <pc:spChg chg="mod">
          <ac:chgData name="Oliver Hugh" userId="7143c22d-b78d-43e2-9539-616e5fddf6d5" providerId="ADAL" clId="{F2D71B94-CE0D-4B25-845A-6A99C8496B41}" dt="2023-07-26T21:24:14.490" v="5168" actId="20577"/>
          <ac:spMkLst>
            <pc:docMk/>
            <pc:sldMk cId="2066853901" sldId="271"/>
            <ac:spMk id="3" creationId="{8ED43B65-4655-876E-4C73-B8D8E48EAA61}"/>
          </ac:spMkLst>
        </pc:spChg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73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74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75"/>
        </pc:sldMkLst>
      </pc:sldChg>
      <pc:sldChg chg="modSp add mod">
        <pc:chgData name="Oliver Hugh" userId="7143c22d-b78d-43e2-9539-616e5fddf6d5" providerId="ADAL" clId="{F2D71B94-CE0D-4B25-845A-6A99C8496B41}" dt="2023-07-26T22:27:51.276" v="7062" actId="20577"/>
        <pc:sldMkLst>
          <pc:docMk/>
          <pc:sldMk cId="0" sldId="276"/>
        </pc:sldMkLst>
        <pc:spChg chg="mod">
          <ac:chgData name="Oliver Hugh" userId="7143c22d-b78d-43e2-9539-616e5fddf6d5" providerId="ADAL" clId="{F2D71B94-CE0D-4B25-845A-6A99C8496B41}" dt="2023-07-26T22:27:51.276" v="7062" actId="20577"/>
          <ac:spMkLst>
            <pc:docMk/>
            <pc:sldMk cId="0" sldId="276"/>
            <ac:spMk id="315" creationId="{00000000-0000-0000-0000-000000000000}"/>
          </ac:spMkLst>
        </pc:spChg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77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78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79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80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81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82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83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84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85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86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87"/>
        </pc:sldMkLst>
      </pc:sldChg>
      <pc:sldChg chg="add">
        <pc:chgData name="Oliver Hugh" userId="7143c22d-b78d-43e2-9539-616e5fddf6d5" providerId="ADAL" clId="{F2D71B94-CE0D-4B25-845A-6A99C8496B41}" dt="2023-07-26T21:24:47.952" v="5169"/>
        <pc:sldMkLst>
          <pc:docMk/>
          <pc:sldMk cId="0" sldId="288"/>
        </pc:sldMkLst>
      </pc:sldChg>
      <pc:sldChg chg="addSp modSp new mod">
        <pc:chgData name="Oliver Hugh" userId="7143c22d-b78d-43e2-9539-616e5fddf6d5" providerId="ADAL" clId="{F2D71B94-CE0D-4B25-845A-6A99C8496B41}" dt="2023-07-26T21:43:18.564" v="6025" actId="20577"/>
        <pc:sldMkLst>
          <pc:docMk/>
          <pc:sldMk cId="833772766" sldId="289"/>
        </pc:sldMkLst>
        <pc:spChg chg="add mod">
          <ac:chgData name="Oliver Hugh" userId="7143c22d-b78d-43e2-9539-616e5fddf6d5" providerId="ADAL" clId="{F2D71B94-CE0D-4B25-845A-6A99C8496B41}" dt="2023-07-26T21:31:52.849" v="5202" actId="6549"/>
          <ac:spMkLst>
            <pc:docMk/>
            <pc:sldMk cId="833772766" sldId="289"/>
            <ac:spMk id="2" creationId="{F51044FF-DBA6-3DBF-EAEF-CCA00BB0CED3}"/>
          </ac:spMkLst>
        </pc:spChg>
        <pc:spChg chg="add mod">
          <ac:chgData name="Oliver Hugh" userId="7143c22d-b78d-43e2-9539-616e5fddf6d5" providerId="ADAL" clId="{F2D71B94-CE0D-4B25-845A-6A99C8496B41}" dt="2023-07-26T21:43:18.564" v="6025" actId="20577"/>
          <ac:spMkLst>
            <pc:docMk/>
            <pc:sldMk cId="833772766" sldId="289"/>
            <ac:spMk id="3" creationId="{2D0C093C-0B32-3EFE-7920-2A8CB8D621A6}"/>
          </ac:spMkLst>
        </pc:spChg>
      </pc:sldChg>
      <pc:sldChg chg="addSp modSp new mod">
        <pc:chgData name="Oliver Hugh" userId="7143c22d-b78d-43e2-9539-616e5fddf6d5" providerId="ADAL" clId="{F2D71B94-CE0D-4B25-845A-6A99C8496B41}" dt="2023-07-26T21:35:33.782" v="5209" actId="1076"/>
        <pc:sldMkLst>
          <pc:docMk/>
          <pc:sldMk cId="4015266582" sldId="290"/>
        </pc:sldMkLst>
        <pc:picChg chg="add mod">
          <ac:chgData name="Oliver Hugh" userId="7143c22d-b78d-43e2-9539-616e5fddf6d5" providerId="ADAL" clId="{F2D71B94-CE0D-4B25-845A-6A99C8496B41}" dt="2023-07-26T21:35:33.782" v="5209" actId="1076"/>
          <ac:picMkLst>
            <pc:docMk/>
            <pc:sldMk cId="4015266582" sldId="290"/>
            <ac:picMk id="3" creationId="{2837D92D-1D54-650F-CAB5-2DE8C34E5ED3}"/>
          </ac:picMkLst>
        </pc:picChg>
      </pc:sldChg>
      <pc:sldChg chg="addSp modSp new mod">
        <pc:chgData name="Oliver Hugh" userId="7143c22d-b78d-43e2-9539-616e5fddf6d5" providerId="ADAL" clId="{F2D71B94-CE0D-4B25-845A-6A99C8496B41}" dt="2023-07-26T21:37:25.328" v="5217" actId="1076"/>
        <pc:sldMkLst>
          <pc:docMk/>
          <pc:sldMk cId="3280188413" sldId="291"/>
        </pc:sldMkLst>
        <pc:picChg chg="add mod">
          <ac:chgData name="Oliver Hugh" userId="7143c22d-b78d-43e2-9539-616e5fddf6d5" providerId="ADAL" clId="{F2D71B94-CE0D-4B25-845A-6A99C8496B41}" dt="2023-07-26T21:37:25.328" v="5217" actId="1076"/>
          <ac:picMkLst>
            <pc:docMk/>
            <pc:sldMk cId="3280188413" sldId="291"/>
            <ac:picMk id="3" creationId="{BB6D1771-053E-41BA-42A1-D63C50508BBC}"/>
          </ac:picMkLst>
        </pc:picChg>
      </pc:sldChg>
      <pc:sldChg chg="addSp modSp new mod">
        <pc:chgData name="Oliver Hugh" userId="7143c22d-b78d-43e2-9539-616e5fddf6d5" providerId="ADAL" clId="{F2D71B94-CE0D-4B25-845A-6A99C8496B41}" dt="2023-07-26T21:37:53.485" v="5220" actId="1076"/>
        <pc:sldMkLst>
          <pc:docMk/>
          <pc:sldMk cId="3437027166" sldId="292"/>
        </pc:sldMkLst>
        <pc:picChg chg="add mod">
          <ac:chgData name="Oliver Hugh" userId="7143c22d-b78d-43e2-9539-616e5fddf6d5" providerId="ADAL" clId="{F2D71B94-CE0D-4B25-845A-6A99C8496B41}" dt="2023-07-26T21:37:53.485" v="5220" actId="1076"/>
          <ac:picMkLst>
            <pc:docMk/>
            <pc:sldMk cId="3437027166" sldId="292"/>
            <ac:picMk id="3" creationId="{846348A8-9E7C-4D57-36C9-AD483CA2ADA0}"/>
          </ac:picMkLst>
        </pc:picChg>
      </pc:sldChg>
      <pc:sldChg chg="addSp modSp new mod">
        <pc:chgData name="Oliver Hugh" userId="7143c22d-b78d-43e2-9539-616e5fddf6d5" providerId="ADAL" clId="{F2D71B94-CE0D-4B25-845A-6A99C8496B41}" dt="2023-07-26T22:06:18.931" v="6348" actId="313"/>
        <pc:sldMkLst>
          <pc:docMk/>
          <pc:sldMk cId="1589494772" sldId="293"/>
        </pc:sldMkLst>
        <pc:spChg chg="add mod">
          <ac:chgData name="Oliver Hugh" userId="7143c22d-b78d-43e2-9539-616e5fddf6d5" providerId="ADAL" clId="{F2D71B94-CE0D-4B25-845A-6A99C8496B41}" dt="2023-07-26T21:43:54.118" v="6068" actId="20577"/>
          <ac:spMkLst>
            <pc:docMk/>
            <pc:sldMk cId="1589494772" sldId="293"/>
            <ac:spMk id="2" creationId="{F48F4849-A055-CABD-B991-22275524A19C}"/>
          </ac:spMkLst>
        </pc:spChg>
        <pc:spChg chg="add mod">
          <ac:chgData name="Oliver Hugh" userId="7143c22d-b78d-43e2-9539-616e5fddf6d5" providerId="ADAL" clId="{F2D71B94-CE0D-4B25-845A-6A99C8496B41}" dt="2023-07-26T22:06:18.931" v="6348" actId="313"/>
          <ac:spMkLst>
            <pc:docMk/>
            <pc:sldMk cId="1589494772" sldId="293"/>
            <ac:spMk id="3" creationId="{E3E6F830-4EC2-C12A-0F91-FFB7F1069537}"/>
          </ac:spMkLst>
        </pc:spChg>
      </pc:sldChg>
      <pc:sldChg chg="addSp modSp new mod">
        <pc:chgData name="Oliver Hugh" userId="7143c22d-b78d-43e2-9539-616e5fddf6d5" providerId="ADAL" clId="{F2D71B94-CE0D-4B25-845A-6A99C8496B41}" dt="2023-07-26T22:08:10.479" v="6531" actId="14100"/>
        <pc:sldMkLst>
          <pc:docMk/>
          <pc:sldMk cId="3662246302" sldId="294"/>
        </pc:sldMkLst>
        <pc:spChg chg="add mod">
          <ac:chgData name="Oliver Hugh" userId="7143c22d-b78d-43e2-9539-616e5fddf6d5" providerId="ADAL" clId="{F2D71B94-CE0D-4B25-845A-6A99C8496B41}" dt="2023-07-26T22:06:23.478" v="6349"/>
          <ac:spMkLst>
            <pc:docMk/>
            <pc:sldMk cId="3662246302" sldId="294"/>
            <ac:spMk id="2" creationId="{0D1F8AA0-B750-5E6B-56A2-9D2BAE12406D}"/>
          </ac:spMkLst>
        </pc:spChg>
        <pc:spChg chg="add mod">
          <ac:chgData name="Oliver Hugh" userId="7143c22d-b78d-43e2-9539-616e5fddf6d5" providerId="ADAL" clId="{F2D71B94-CE0D-4B25-845A-6A99C8496B41}" dt="2023-07-26T22:06:52.510" v="6480" actId="20577"/>
          <ac:spMkLst>
            <pc:docMk/>
            <pc:sldMk cId="3662246302" sldId="294"/>
            <ac:spMk id="3" creationId="{BC536545-3D57-236C-91D2-1C6EAE5A6379}"/>
          </ac:spMkLst>
        </pc:spChg>
        <pc:spChg chg="add mod">
          <ac:chgData name="Oliver Hugh" userId="7143c22d-b78d-43e2-9539-616e5fddf6d5" providerId="ADAL" clId="{F2D71B94-CE0D-4B25-845A-6A99C8496B41}" dt="2023-07-26T22:07:46.694" v="6522" actId="1076"/>
          <ac:spMkLst>
            <pc:docMk/>
            <pc:sldMk cId="3662246302" sldId="294"/>
            <ac:spMk id="4" creationId="{FA02EAC2-3221-86A9-A1D2-424677416226}"/>
          </ac:spMkLst>
        </pc:spChg>
        <pc:spChg chg="add mod">
          <ac:chgData name="Oliver Hugh" userId="7143c22d-b78d-43e2-9539-616e5fddf6d5" providerId="ADAL" clId="{F2D71B94-CE0D-4B25-845A-6A99C8496B41}" dt="2023-07-26T22:07:31.766" v="6518" actId="1076"/>
          <ac:spMkLst>
            <pc:docMk/>
            <pc:sldMk cId="3662246302" sldId="294"/>
            <ac:spMk id="5" creationId="{550CFF46-6755-6B39-B59F-3181013E1849}"/>
          </ac:spMkLst>
        </pc:spChg>
        <pc:spChg chg="add mod">
          <ac:chgData name="Oliver Hugh" userId="7143c22d-b78d-43e2-9539-616e5fddf6d5" providerId="ADAL" clId="{F2D71B94-CE0D-4B25-845A-6A99C8496B41}" dt="2023-07-26T22:07:33.398" v="6519" actId="1076"/>
          <ac:spMkLst>
            <pc:docMk/>
            <pc:sldMk cId="3662246302" sldId="294"/>
            <ac:spMk id="6" creationId="{75706C98-7500-68C6-4761-1E54C532D302}"/>
          </ac:spMkLst>
        </pc:spChg>
        <pc:cxnChg chg="add mod">
          <ac:chgData name="Oliver Hugh" userId="7143c22d-b78d-43e2-9539-616e5fddf6d5" providerId="ADAL" clId="{F2D71B94-CE0D-4B25-845A-6A99C8496B41}" dt="2023-07-26T22:07:46.694" v="6522" actId="1076"/>
          <ac:cxnSpMkLst>
            <pc:docMk/>
            <pc:sldMk cId="3662246302" sldId="294"/>
            <ac:cxnSpMk id="8" creationId="{D337C78E-93BA-A265-14FB-4B02FE8CF157}"/>
          </ac:cxnSpMkLst>
        </pc:cxnChg>
        <pc:cxnChg chg="add">
          <ac:chgData name="Oliver Hugh" userId="7143c22d-b78d-43e2-9539-616e5fddf6d5" providerId="ADAL" clId="{F2D71B94-CE0D-4B25-845A-6A99C8496B41}" dt="2023-07-26T22:07:53.985" v="6523" actId="11529"/>
          <ac:cxnSpMkLst>
            <pc:docMk/>
            <pc:sldMk cId="3662246302" sldId="294"/>
            <ac:cxnSpMk id="10" creationId="{DF889345-44A9-EF14-CA35-DF060A47D902}"/>
          </ac:cxnSpMkLst>
        </pc:cxnChg>
        <pc:cxnChg chg="add mod">
          <ac:chgData name="Oliver Hugh" userId="7143c22d-b78d-43e2-9539-616e5fddf6d5" providerId="ADAL" clId="{F2D71B94-CE0D-4B25-845A-6A99C8496B41}" dt="2023-07-26T22:08:01.078" v="6526" actId="14100"/>
          <ac:cxnSpMkLst>
            <pc:docMk/>
            <pc:sldMk cId="3662246302" sldId="294"/>
            <ac:cxnSpMk id="11" creationId="{54274A1F-8DAD-8559-EA83-7494DEAA0E05}"/>
          </ac:cxnSpMkLst>
        </pc:cxnChg>
        <pc:cxnChg chg="add mod">
          <ac:chgData name="Oliver Hugh" userId="7143c22d-b78d-43e2-9539-616e5fddf6d5" providerId="ADAL" clId="{F2D71B94-CE0D-4B25-845A-6A99C8496B41}" dt="2023-07-26T22:08:10.479" v="6531" actId="14100"/>
          <ac:cxnSpMkLst>
            <pc:docMk/>
            <pc:sldMk cId="3662246302" sldId="294"/>
            <ac:cxnSpMk id="14" creationId="{86FE8F35-848D-90A3-1CF2-42A9D88915B3}"/>
          </ac:cxnSpMkLst>
        </pc:cxnChg>
      </pc:sldChg>
      <pc:sldChg chg="addSp modSp new mod">
        <pc:chgData name="Oliver Hugh" userId="7143c22d-b78d-43e2-9539-616e5fddf6d5" providerId="ADAL" clId="{F2D71B94-CE0D-4B25-845A-6A99C8496B41}" dt="2023-07-26T22:12:41.438" v="6671" actId="1076"/>
        <pc:sldMkLst>
          <pc:docMk/>
          <pc:sldMk cId="4149489910" sldId="295"/>
        </pc:sldMkLst>
        <pc:spChg chg="add mod">
          <ac:chgData name="Oliver Hugh" userId="7143c22d-b78d-43e2-9539-616e5fddf6d5" providerId="ADAL" clId="{F2D71B94-CE0D-4B25-845A-6A99C8496B41}" dt="2023-07-26T22:08:15.386" v="6532"/>
          <ac:spMkLst>
            <pc:docMk/>
            <pc:sldMk cId="4149489910" sldId="295"/>
            <ac:spMk id="2" creationId="{FD7D7338-7918-B0E6-22CB-3E2D5875FA95}"/>
          </ac:spMkLst>
        </pc:spChg>
        <pc:spChg chg="add mod">
          <ac:chgData name="Oliver Hugh" userId="7143c22d-b78d-43e2-9539-616e5fddf6d5" providerId="ADAL" clId="{F2D71B94-CE0D-4B25-845A-6A99C8496B41}" dt="2023-07-26T22:09:38.519" v="6667" actId="313"/>
          <ac:spMkLst>
            <pc:docMk/>
            <pc:sldMk cId="4149489910" sldId="295"/>
            <ac:spMk id="3" creationId="{CBEFDDFC-FDD2-DFBF-021D-08C7F61FE248}"/>
          </ac:spMkLst>
        </pc:spChg>
        <pc:picChg chg="add mod">
          <ac:chgData name="Oliver Hugh" userId="7143c22d-b78d-43e2-9539-616e5fddf6d5" providerId="ADAL" clId="{F2D71B94-CE0D-4B25-845A-6A99C8496B41}" dt="2023-07-26T22:12:41.438" v="6671" actId="1076"/>
          <ac:picMkLst>
            <pc:docMk/>
            <pc:sldMk cId="4149489910" sldId="295"/>
            <ac:picMk id="5" creationId="{BB3D0F9B-1DAA-5E59-F4BB-86B7AD6DE114}"/>
          </ac:picMkLst>
        </pc:picChg>
      </pc:sldChg>
      <pc:sldChg chg="addSp delSp modSp new mod">
        <pc:chgData name="Oliver Hugh" userId="7143c22d-b78d-43e2-9539-616e5fddf6d5" providerId="ADAL" clId="{F2D71B94-CE0D-4B25-845A-6A99C8496B41}" dt="2023-07-26T22:14:37.672" v="6779" actId="255"/>
        <pc:sldMkLst>
          <pc:docMk/>
          <pc:sldMk cId="1176472727" sldId="296"/>
        </pc:sldMkLst>
        <pc:spChg chg="add mod">
          <ac:chgData name="Oliver Hugh" userId="7143c22d-b78d-43e2-9539-616e5fddf6d5" providerId="ADAL" clId="{F2D71B94-CE0D-4B25-845A-6A99C8496B41}" dt="2023-07-26T22:12:59.157" v="6673"/>
          <ac:spMkLst>
            <pc:docMk/>
            <pc:sldMk cId="1176472727" sldId="296"/>
            <ac:spMk id="2" creationId="{9AE8C4FB-BFC4-540A-0D94-E07C6891E004}"/>
          </ac:spMkLst>
        </pc:spChg>
        <pc:spChg chg="add del mod">
          <ac:chgData name="Oliver Hugh" userId="7143c22d-b78d-43e2-9539-616e5fddf6d5" providerId="ADAL" clId="{F2D71B94-CE0D-4B25-845A-6A99C8496B41}" dt="2023-07-26T22:13:25.377" v="6676" actId="478"/>
          <ac:spMkLst>
            <pc:docMk/>
            <pc:sldMk cId="1176472727" sldId="296"/>
            <ac:spMk id="3" creationId="{9BA2C477-DFE0-6DBE-CBB8-B0D1268E1805}"/>
          </ac:spMkLst>
        </pc:spChg>
        <pc:spChg chg="add mod">
          <ac:chgData name="Oliver Hugh" userId="7143c22d-b78d-43e2-9539-616e5fddf6d5" providerId="ADAL" clId="{F2D71B94-CE0D-4B25-845A-6A99C8496B41}" dt="2023-07-26T22:14:37.672" v="6779" actId="255"/>
          <ac:spMkLst>
            <pc:docMk/>
            <pc:sldMk cId="1176472727" sldId="296"/>
            <ac:spMk id="6" creationId="{B6F08D75-6950-610D-C327-D7973C0F31F0}"/>
          </ac:spMkLst>
        </pc:spChg>
        <pc:picChg chg="add mod">
          <ac:chgData name="Oliver Hugh" userId="7143c22d-b78d-43e2-9539-616e5fddf6d5" providerId="ADAL" clId="{F2D71B94-CE0D-4B25-845A-6A99C8496B41}" dt="2023-07-26T22:13:28.916" v="6678" actId="1076"/>
          <ac:picMkLst>
            <pc:docMk/>
            <pc:sldMk cId="1176472727" sldId="296"/>
            <ac:picMk id="5" creationId="{9EB5F6F8-A425-F2BF-F505-787B5FE25B4F}"/>
          </ac:picMkLst>
        </pc:picChg>
      </pc:sldChg>
      <pc:sldChg chg="addSp modSp new mod">
        <pc:chgData name="Oliver Hugh" userId="7143c22d-b78d-43e2-9539-616e5fddf6d5" providerId="ADAL" clId="{F2D71B94-CE0D-4B25-845A-6A99C8496B41}" dt="2023-07-26T22:18:25.205" v="7054" actId="20577"/>
        <pc:sldMkLst>
          <pc:docMk/>
          <pc:sldMk cId="765374814" sldId="297"/>
        </pc:sldMkLst>
        <pc:spChg chg="add mod">
          <ac:chgData name="Oliver Hugh" userId="7143c22d-b78d-43e2-9539-616e5fddf6d5" providerId="ADAL" clId="{F2D71B94-CE0D-4B25-845A-6A99C8496B41}" dt="2023-07-26T22:15:29.776" v="6781"/>
          <ac:spMkLst>
            <pc:docMk/>
            <pc:sldMk cId="765374814" sldId="297"/>
            <ac:spMk id="2" creationId="{6B9FBC40-F2FF-B0FD-C8CC-9796D5058D8A}"/>
          </ac:spMkLst>
        </pc:spChg>
        <pc:spChg chg="add mod">
          <ac:chgData name="Oliver Hugh" userId="7143c22d-b78d-43e2-9539-616e5fddf6d5" providerId="ADAL" clId="{F2D71B94-CE0D-4B25-845A-6A99C8496B41}" dt="2023-07-26T22:15:29.776" v="6781"/>
          <ac:spMkLst>
            <pc:docMk/>
            <pc:sldMk cId="765374814" sldId="297"/>
            <ac:spMk id="3" creationId="{EF306AE0-AC6C-9ADF-4BD6-1F5E3771844D}"/>
          </ac:spMkLst>
        </pc:spChg>
        <pc:spChg chg="add mod">
          <ac:chgData name="Oliver Hugh" userId="7143c22d-b78d-43e2-9539-616e5fddf6d5" providerId="ADAL" clId="{F2D71B94-CE0D-4B25-845A-6A99C8496B41}" dt="2023-07-26T22:15:29.776" v="6781"/>
          <ac:spMkLst>
            <pc:docMk/>
            <pc:sldMk cId="765374814" sldId="297"/>
            <ac:spMk id="4" creationId="{34E5DAE0-41A6-8B66-18F2-10F5CB3E640C}"/>
          </ac:spMkLst>
        </pc:spChg>
        <pc:spChg chg="add mod">
          <ac:chgData name="Oliver Hugh" userId="7143c22d-b78d-43e2-9539-616e5fddf6d5" providerId="ADAL" clId="{F2D71B94-CE0D-4B25-845A-6A99C8496B41}" dt="2023-07-26T22:15:33.807" v="6782"/>
          <ac:spMkLst>
            <pc:docMk/>
            <pc:sldMk cId="765374814" sldId="297"/>
            <ac:spMk id="9" creationId="{BFFC3283-C722-C913-7B59-E4B2B2F24AAE}"/>
          </ac:spMkLst>
        </pc:spChg>
        <pc:spChg chg="add mod">
          <ac:chgData name="Oliver Hugh" userId="7143c22d-b78d-43e2-9539-616e5fddf6d5" providerId="ADAL" clId="{F2D71B94-CE0D-4B25-845A-6A99C8496B41}" dt="2023-07-26T22:18:25.205" v="7054" actId="20577"/>
          <ac:spMkLst>
            <pc:docMk/>
            <pc:sldMk cId="765374814" sldId="297"/>
            <ac:spMk id="10" creationId="{0BCA1CDB-FD20-24D2-10F9-B88292F19436}"/>
          </ac:spMkLst>
        </pc:spChg>
        <pc:cxnChg chg="add mod">
          <ac:chgData name="Oliver Hugh" userId="7143c22d-b78d-43e2-9539-616e5fddf6d5" providerId="ADAL" clId="{F2D71B94-CE0D-4B25-845A-6A99C8496B41}" dt="2023-07-26T22:15:29.776" v="6781"/>
          <ac:cxnSpMkLst>
            <pc:docMk/>
            <pc:sldMk cId="765374814" sldId="297"/>
            <ac:cxnSpMk id="5" creationId="{73D145F3-F629-BD65-F591-69B50053C09E}"/>
          </ac:cxnSpMkLst>
        </pc:cxnChg>
        <pc:cxnChg chg="add mod">
          <ac:chgData name="Oliver Hugh" userId="7143c22d-b78d-43e2-9539-616e5fddf6d5" providerId="ADAL" clId="{F2D71B94-CE0D-4B25-845A-6A99C8496B41}" dt="2023-07-26T22:15:29.776" v="6781"/>
          <ac:cxnSpMkLst>
            <pc:docMk/>
            <pc:sldMk cId="765374814" sldId="297"/>
            <ac:cxnSpMk id="6" creationId="{8FF6D165-F75B-3F3A-0EC4-F69175EB1483}"/>
          </ac:cxnSpMkLst>
        </pc:cxnChg>
        <pc:cxnChg chg="add mod">
          <ac:chgData name="Oliver Hugh" userId="7143c22d-b78d-43e2-9539-616e5fddf6d5" providerId="ADAL" clId="{F2D71B94-CE0D-4B25-845A-6A99C8496B41}" dt="2023-07-26T22:15:29.776" v="6781"/>
          <ac:cxnSpMkLst>
            <pc:docMk/>
            <pc:sldMk cId="765374814" sldId="297"/>
            <ac:cxnSpMk id="7" creationId="{C66B9C0A-491C-DC17-5208-AEBA067490BF}"/>
          </ac:cxnSpMkLst>
        </pc:cxnChg>
        <pc:cxnChg chg="add mod">
          <ac:chgData name="Oliver Hugh" userId="7143c22d-b78d-43e2-9539-616e5fddf6d5" providerId="ADAL" clId="{F2D71B94-CE0D-4B25-845A-6A99C8496B41}" dt="2023-07-26T22:15:29.776" v="6781"/>
          <ac:cxnSpMkLst>
            <pc:docMk/>
            <pc:sldMk cId="765374814" sldId="297"/>
            <ac:cxnSpMk id="8" creationId="{818225DB-7C88-B2A9-3300-D84CEBEE4044}"/>
          </ac:cxnSpMkLst>
        </pc:cxnChg>
      </pc:sldChg>
      <pc:sldChg chg="addSp modSp new mod">
        <pc:chgData name="Oliver Hugh" userId="7143c22d-b78d-43e2-9539-616e5fddf6d5" providerId="ADAL" clId="{F2D71B94-CE0D-4B25-845A-6A99C8496B41}" dt="2023-07-26T22:32:06.928" v="7308" actId="20577"/>
        <pc:sldMkLst>
          <pc:docMk/>
          <pc:sldMk cId="2827076967" sldId="298"/>
        </pc:sldMkLst>
        <pc:spChg chg="add mod">
          <ac:chgData name="Oliver Hugh" userId="7143c22d-b78d-43e2-9539-616e5fddf6d5" providerId="ADAL" clId="{F2D71B94-CE0D-4B25-845A-6A99C8496B41}" dt="2023-07-26T22:31:18.848" v="7064"/>
          <ac:spMkLst>
            <pc:docMk/>
            <pc:sldMk cId="2827076967" sldId="298"/>
            <ac:spMk id="2" creationId="{9358F6BF-605D-7A78-9A40-D51D89A91526}"/>
          </ac:spMkLst>
        </pc:spChg>
        <pc:spChg chg="add mod">
          <ac:chgData name="Oliver Hugh" userId="7143c22d-b78d-43e2-9539-616e5fddf6d5" providerId="ADAL" clId="{F2D71B94-CE0D-4B25-845A-6A99C8496B41}" dt="2023-07-26T22:32:06.928" v="7308" actId="20577"/>
          <ac:spMkLst>
            <pc:docMk/>
            <pc:sldMk cId="2827076967" sldId="298"/>
            <ac:spMk id="3" creationId="{578BF4DF-515A-12BF-BA14-AD91389CDAEE}"/>
          </ac:spMkLst>
        </pc:spChg>
      </pc:sldChg>
      <pc:sldChg chg="addSp delSp modSp new mod">
        <pc:chgData name="Oliver Hugh" userId="7143c22d-b78d-43e2-9539-616e5fddf6d5" providerId="ADAL" clId="{F2D71B94-CE0D-4B25-845A-6A99C8496B41}" dt="2023-07-26T22:35:17.765" v="7735" actId="20577"/>
        <pc:sldMkLst>
          <pc:docMk/>
          <pc:sldMk cId="2672188437" sldId="299"/>
        </pc:sldMkLst>
        <pc:spChg chg="add mod">
          <ac:chgData name="Oliver Hugh" userId="7143c22d-b78d-43e2-9539-616e5fddf6d5" providerId="ADAL" clId="{F2D71B94-CE0D-4B25-845A-6A99C8496B41}" dt="2023-07-26T22:32:26.961" v="7322" actId="20577"/>
          <ac:spMkLst>
            <pc:docMk/>
            <pc:sldMk cId="2672188437" sldId="299"/>
            <ac:spMk id="2" creationId="{B8943328-A6D9-C428-C291-47A48DE2C54B}"/>
          </ac:spMkLst>
        </pc:spChg>
        <pc:spChg chg="add del mod">
          <ac:chgData name="Oliver Hugh" userId="7143c22d-b78d-43e2-9539-616e5fddf6d5" providerId="ADAL" clId="{F2D71B94-CE0D-4B25-845A-6A99C8496B41}" dt="2023-07-26T22:33:04.874" v="7326"/>
          <ac:spMkLst>
            <pc:docMk/>
            <pc:sldMk cId="2672188437" sldId="299"/>
            <ac:spMk id="3" creationId="{62C8747F-CA94-33D7-4F50-E7C9EA506F99}"/>
          </ac:spMkLst>
        </pc:spChg>
        <pc:spChg chg="add mod">
          <ac:chgData name="Oliver Hugh" userId="7143c22d-b78d-43e2-9539-616e5fddf6d5" providerId="ADAL" clId="{F2D71B94-CE0D-4B25-845A-6A99C8496B41}" dt="2023-07-26T22:35:17.765" v="7735" actId="20577"/>
          <ac:spMkLst>
            <pc:docMk/>
            <pc:sldMk cId="2672188437" sldId="299"/>
            <ac:spMk id="4" creationId="{F82718F5-A916-606D-FC5B-A00056A2DA8B}"/>
          </ac:spMkLst>
        </pc:spChg>
      </pc:sldChg>
      <pc:sldChg chg="addSp modSp new mod">
        <pc:chgData name="Oliver Hugh" userId="7143c22d-b78d-43e2-9539-616e5fddf6d5" providerId="ADAL" clId="{F2D71B94-CE0D-4B25-845A-6A99C8496B41}" dt="2023-07-26T22:36:14.299" v="7925" actId="20577"/>
        <pc:sldMkLst>
          <pc:docMk/>
          <pc:sldMk cId="183188719" sldId="300"/>
        </pc:sldMkLst>
        <pc:spChg chg="add mod">
          <ac:chgData name="Oliver Hugh" userId="7143c22d-b78d-43e2-9539-616e5fddf6d5" providerId="ADAL" clId="{F2D71B94-CE0D-4B25-845A-6A99C8496B41}" dt="2023-07-26T22:36:14.299" v="7925" actId="20577"/>
          <ac:spMkLst>
            <pc:docMk/>
            <pc:sldMk cId="183188719" sldId="300"/>
            <ac:spMk id="2" creationId="{CD2C4592-0BAE-C7B5-D489-C9C87D0444F2}"/>
          </ac:spMkLst>
        </pc:spChg>
        <pc:spChg chg="add mod">
          <ac:chgData name="Oliver Hugh" userId="7143c22d-b78d-43e2-9539-616e5fddf6d5" providerId="ADAL" clId="{F2D71B94-CE0D-4B25-845A-6A99C8496B41}" dt="2023-07-26T22:35:28.254" v="7738"/>
          <ac:spMkLst>
            <pc:docMk/>
            <pc:sldMk cId="183188719" sldId="300"/>
            <ac:spMk id="3" creationId="{EBC35E48-8993-3D1E-7BD9-962F8F344263}"/>
          </ac:spMkLst>
        </pc:spChg>
      </pc:sldChg>
      <pc:sldChg chg="addSp modSp new mod">
        <pc:chgData name="Oliver Hugh" userId="7143c22d-b78d-43e2-9539-616e5fddf6d5" providerId="ADAL" clId="{F2D71B94-CE0D-4B25-845A-6A99C8496B41}" dt="2023-08-11T09:46:24.581" v="8772" actId="27636"/>
        <pc:sldMkLst>
          <pc:docMk/>
          <pc:sldMk cId="2564661756" sldId="301"/>
        </pc:sldMkLst>
        <pc:spChg chg="add mod">
          <ac:chgData name="Oliver Hugh" userId="7143c22d-b78d-43e2-9539-616e5fddf6d5" providerId="ADAL" clId="{F2D71B94-CE0D-4B25-845A-6A99C8496B41}" dt="2023-08-11T09:46:24.581" v="8772" actId="27636"/>
          <ac:spMkLst>
            <pc:docMk/>
            <pc:sldMk cId="2564661756" sldId="301"/>
            <ac:spMk id="2" creationId="{E5081632-0939-BF48-CFAD-999434B11648}"/>
          </ac:spMkLst>
        </pc:spChg>
      </pc:sldChg>
      <pc:sldChg chg="addSp modSp new mod">
        <pc:chgData name="Oliver Hugh" userId="7143c22d-b78d-43e2-9539-616e5fddf6d5" providerId="ADAL" clId="{F2D71B94-CE0D-4B25-845A-6A99C8496B41}" dt="2023-07-26T22:39:24.014" v="8158" actId="1076"/>
        <pc:sldMkLst>
          <pc:docMk/>
          <pc:sldMk cId="3755143343" sldId="302"/>
        </pc:sldMkLst>
        <pc:spChg chg="add mod">
          <ac:chgData name="Oliver Hugh" userId="7143c22d-b78d-43e2-9539-616e5fddf6d5" providerId="ADAL" clId="{F2D71B94-CE0D-4B25-845A-6A99C8496B41}" dt="2023-07-26T22:37:03.058" v="7946" actId="20577"/>
          <ac:spMkLst>
            <pc:docMk/>
            <pc:sldMk cId="3755143343" sldId="302"/>
            <ac:spMk id="2" creationId="{FD97E4F9-4C28-48A0-3FF2-3BA1FD34FF6E}"/>
          </ac:spMkLst>
        </pc:spChg>
        <pc:spChg chg="add mod">
          <ac:chgData name="Oliver Hugh" userId="7143c22d-b78d-43e2-9539-616e5fddf6d5" providerId="ADAL" clId="{F2D71B94-CE0D-4B25-845A-6A99C8496B41}" dt="2023-07-26T22:39:12.227" v="8151" actId="20577"/>
          <ac:spMkLst>
            <pc:docMk/>
            <pc:sldMk cId="3755143343" sldId="302"/>
            <ac:spMk id="3" creationId="{B7708FC5-B9CD-CF5D-550B-837E872C7AC0}"/>
          </ac:spMkLst>
        </pc:spChg>
        <pc:picChg chg="add mod">
          <ac:chgData name="Oliver Hugh" userId="7143c22d-b78d-43e2-9539-616e5fddf6d5" providerId="ADAL" clId="{F2D71B94-CE0D-4B25-845A-6A99C8496B41}" dt="2023-07-26T22:39:24.014" v="8158" actId="1076"/>
          <ac:picMkLst>
            <pc:docMk/>
            <pc:sldMk cId="3755143343" sldId="302"/>
            <ac:picMk id="1026" creationId="{4F888070-61C3-5FA3-61F6-E2A91F900F9C}"/>
          </ac:picMkLst>
        </pc:picChg>
      </pc:sldChg>
      <pc:sldChg chg="addSp modSp new mod">
        <pc:chgData name="Oliver Hugh" userId="7143c22d-b78d-43e2-9539-616e5fddf6d5" providerId="ADAL" clId="{F2D71B94-CE0D-4B25-845A-6A99C8496B41}" dt="2023-07-26T22:40:12.929" v="8346" actId="20577"/>
        <pc:sldMkLst>
          <pc:docMk/>
          <pc:sldMk cId="671042824" sldId="303"/>
        </pc:sldMkLst>
        <pc:spChg chg="add mod">
          <ac:chgData name="Oliver Hugh" userId="7143c22d-b78d-43e2-9539-616e5fddf6d5" providerId="ADAL" clId="{F2D71B94-CE0D-4B25-845A-6A99C8496B41}" dt="2023-07-26T22:40:12.929" v="8346" actId="20577"/>
          <ac:spMkLst>
            <pc:docMk/>
            <pc:sldMk cId="671042824" sldId="303"/>
            <ac:spMk id="2" creationId="{F052E17A-24C0-120E-EE32-7108ABCFA497}"/>
          </ac:spMkLst>
        </pc:spChg>
        <pc:spChg chg="add mod">
          <ac:chgData name="Oliver Hugh" userId="7143c22d-b78d-43e2-9539-616e5fddf6d5" providerId="ADAL" clId="{F2D71B94-CE0D-4B25-845A-6A99C8496B41}" dt="2023-07-26T22:39:37.553" v="8161"/>
          <ac:spMkLst>
            <pc:docMk/>
            <pc:sldMk cId="671042824" sldId="303"/>
            <ac:spMk id="3" creationId="{4BF95482-7863-1F4D-1C3F-358785878E27}"/>
          </ac:spMkLst>
        </pc:spChg>
      </pc:sldChg>
      <pc:sldChg chg="modSp new mod">
        <pc:chgData name="Oliver Hugh" userId="7143c22d-b78d-43e2-9539-616e5fddf6d5" providerId="ADAL" clId="{F2D71B94-CE0D-4B25-845A-6A99C8496B41}" dt="2023-08-11T09:43:44.315" v="8748" actId="20577"/>
        <pc:sldMkLst>
          <pc:docMk/>
          <pc:sldMk cId="2226169071" sldId="304"/>
        </pc:sldMkLst>
        <pc:spChg chg="mod">
          <ac:chgData name="Oliver Hugh" userId="7143c22d-b78d-43e2-9539-616e5fddf6d5" providerId="ADAL" clId="{F2D71B94-CE0D-4B25-845A-6A99C8496B41}" dt="2023-08-11T09:38:56.629" v="8431" actId="113"/>
          <ac:spMkLst>
            <pc:docMk/>
            <pc:sldMk cId="2226169071" sldId="304"/>
            <ac:spMk id="2" creationId="{CCA26689-E6DD-5727-8C5B-FF96E5363F0B}"/>
          </ac:spMkLst>
        </pc:spChg>
        <pc:spChg chg="mod">
          <ac:chgData name="Oliver Hugh" userId="7143c22d-b78d-43e2-9539-616e5fddf6d5" providerId="ADAL" clId="{F2D71B94-CE0D-4B25-845A-6A99C8496B41}" dt="2023-08-11T09:43:44.315" v="8748" actId="20577"/>
          <ac:spMkLst>
            <pc:docMk/>
            <pc:sldMk cId="2226169071" sldId="304"/>
            <ac:spMk id="3" creationId="{B2B83C23-8716-E237-7B33-E981981C268C}"/>
          </ac:spMkLst>
        </pc:spChg>
      </pc:sldChg>
      <pc:sldChg chg="addSp delSp modSp new mod">
        <pc:chgData name="Oliver Hugh" userId="7143c22d-b78d-43e2-9539-616e5fddf6d5" providerId="ADAL" clId="{F2D71B94-CE0D-4B25-845A-6A99C8496B41}" dt="2023-08-11T09:43:24.210" v="8709" actId="1076"/>
        <pc:sldMkLst>
          <pc:docMk/>
          <pc:sldMk cId="3346407285" sldId="305"/>
        </pc:sldMkLst>
        <pc:spChg chg="add mod">
          <ac:chgData name="Oliver Hugh" userId="7143c22d-b78d-43e2-9539-616e5fddf6d5" providerId="ADAL" clId="{F2D71B94-CE0D-4B25-845A-6A99C8496B41}" dt="2023-08-11T09:43:24.210" v="8709" actId="1076"/>
          <ac:spMkLst>
            <pc:docMk/>
            <pc:sldMk cId="3346407285" sldId="305"/>
            <ac:spMk id="2" creationId="{D6D6AC1B-18F7-CC90-ADE2-BA2BBC75C802}"/>
          </ac:spMkLst>
        </pc:spChg>
        <pc:picChg chg="add del">
          <ac:chgData name="Oliver Hugh" userId="7143c22d-b78d-43e2-9539-616e5fddf6d5" providerId="ADAL" clId="{F2D71B94-CE0D-4B25-845A-6A99C8496B41}" dt="2023-08-11T09:42:58.382" v="8705" actId="478"/>
          <ac:picMkLst>
            <pc:docMk/>
            <pc:sldMk cId="3346407285" sldId="305"/>
            <ac:picMk id="1026" creationId="{656F9B12-E9EA-273C-58E4-CCF6B8DAE9F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FB7553-1BF7-40DE-9399-22A53558F75A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525D3-EF78-41CC-81F5-E9A5A8BB7D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12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Overall reduction in stillbirths, likely to be associated with an increased level of awareness of avoidability their association with fetal growth restriction, and national guidelines. </a:t>
            </a:r>
            <a:endParaRPr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GAP units had a significantly greater decline in stillbirth rates, especially in units which had a more complete implementation, with extensive training, audit and adherence to protocols.</a:t>
            </a:r>
            <a:endParaRPr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greatest reduction has been observed in the subgroup of units with highest detection rates. </a:t>
            </a:r>
            <a:endParaRPr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Overall reduction in stillbirths, likely to be associated with an increased level of awareness of avoidability their association with fetal growth restriction, and national guidelines. </a:t>
            </a:r>
            <a:endParaRPr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GAP units had a significantly greater decline in stillbirth rates, especially in units which had a more complete implementation, with extensive training, audit and adherence to protocols.</a:t>
            </a:r>
            <a:endParaRPr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greatest reduction has been observed in the subgroup of units with highest detection rates. </a:t>
            </a:r>
            <a:endParaRPr/>
          </a:p>
          <a:p>
            <a:pPr marL="0" lvl="0" indent="0" algn="just" rtl="0">
              <a:lnSpc>
                <a:spcPct val="18333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93675" y="728663"/>
            <a:ext cx="6473825" cy="3641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B238-A770-DCCB-6CC0-83F56A55E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C27DC-F046-F66C-C298-4BBB4A2674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DEE7E-CA7D-F221-37FD-3878528A7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35CA9-76EA-CE9A-4AFD-90BE7105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456B8-9DC8-E7EF-7B49-4C511EBE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22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83B8-729A-1CBD-1F37-4FDAE19A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65A95-2829-5F01-6BF6-8DE0C700D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D2597-E2C5-F14C-A7B9-F609E83D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AA746-BEAE-BAAD-0A1C-287228F96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17852-12A9-6841-6BA0-6508C5C4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11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BDEE92-1338-BC62-9D49-BC316FCD3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0C89CB-2F06-5690-4033-52D5F5B29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8458D-7E20-2EB9-8DB7-6EA4DCD42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F599E-966C-B8AB-6EC7-40BC344C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99AF0-F4C0-6BB2-46E5-4FA2867F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130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253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1148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BFCE-1403-EC4B-6E5E-C74C02ABD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041B2-FB7D-9469-8A45-DADB7BB54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0E0CE-404C-6E9D-E3A4-CC2EC4ACA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1674E-7A21-6AF4-4324-C87E02523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3725-38F1-A1EA-9FF8-3C0245417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388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C5CA-9C2D-99B6-615D-E1A0C3B1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066B4-A645-D74D-C8A8-FDEF59FD2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7668D-F3B6-996E-5C70-8680433D1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AD276-D1C8-44E6-5674-95394702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AE6E-354A-2BD6-5F62-DBFFC9BF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56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275A0-E149-4F4F-9F5C-14F1C69B0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9DB3E-3666-FC67-CA15-912992CB8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688C7-EF68-2EA3-3D75-33909CCE7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5DA16-C74E-2439-F35D-32775E9B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DE550-554A-DF45-5350-2599EC99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53E0A-D62E-1031-8E4F-D1B79B20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482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D8FE-98D7-9BEC-966E-42729816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B468D-1F24-7594-AC36-D1B619937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614FB-EDE0-2E88-AEF6-B722072AE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2CAE3-4F36-A282-FEB8-134BFE678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72B8D-21A3-D2DB-AA09-18E39347F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DFC88C-269C-6216-CBC1-A02038D5B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8BEA3-D471-D73C-2FC6-C632F183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41440C-3A32-328A-56A6-2CE71C0B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05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8B75-AD92-891A-4B0A-457647E0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E6C07-264E-56DE-4D4E-AE5004478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14A8B-D1CA-5DEE-0D36-468BA2DDE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816DD-731A-193A-20D1-CB6A2428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32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DE632A-9B95-FA90-E7D0-D881123C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8275D-615E-B9C9-A164-D2911850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E158E-222F-4E39-F553-902A4B4F9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86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4062-44DD-86A0-9E70-0EA47E20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2AFB5-47CD-16D0-EDA6-9D792F9E0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CEC07-2933-504E-1AD0-4E44C011D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07E38-6D27-D867-5F8E-8C47082E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649F8-8C3C-6E39-59CF-A9FEA34B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CC760-6333-7D09-717B-6BCC946A6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CA34-2852-05CF-294E-96F1ED7D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88B405-BDB0-A920-9411-62E378ACB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D8F97-4C17-F803-C459-652C0D5FE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A0C47-1F0B-75B1-CE53-13AD432C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FA52B-41F1-BB06-3159-A171A02AF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29155-C782-45BD-FE63-22181240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3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46681-A0A8-27A1-DF94-A935EC3F3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E3136C-4FEA-FF23-4533-9DFB9D58B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B37B4-EB13-2429-E523-89B4EA1DE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33BB0-33F1-48A6-9A3E-DD552857E0E9}" type="datetimeFigureOut">
              <a:rPr lang="en-GB" smtClean="0"/>
              <a:t>11/08/2023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E3C01-F9D2-3085-38A0-A34A52C9C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39F6E-5A6A-21DE-BF47-6A01491984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10324-C549-452D-B4E3-347BED404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84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oliverhgh86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s.uk/servicedirectories/pages/nhstrustlisting.aspx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it.ly/37f6jt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D9D370-0E88-6BC8-E42C-16DF52107F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67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BB5519-0039-E289-45D3-4899AD3A6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6490" y="328668"/>
            <a:ext cx="9144000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n-lt"/>
              </a:rPr>
              <a:t>Introduction to Big Data in Healthcare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04011-0F8A-F428-BD2A-F8CED9C48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94327"/>
            <a:ext cx="9144000" cy="1762374"/>
          </a:xfrm>
        </p:spPr>
        <p:txBody>
          <a:bodyPr>
            <a:noAutofit/>
          </a:bodyPr>
          <a:lstStyle/>
          <a:p>
            <a:r>
              <a:rPr lang="en-GB" sz="3000" b="1" dirty="0">
                <a:solidFill>
                  <a:schemeClr val="bg1"/>
                </a:solidFill>
              </a:rPr>
              <a:t>Oliver Hugh </a:t>
            </a:r>
            <a:r>
              <a:rPr lang="en-GB" sz="2500" dirty="0">
                <a:solidFill>
                  <a:schemeClr val="bg1"/>
                </a:solidFill>
              </a:rPr>
              <a:t>MSc CStat</a:t>
            </a:r>
          </a:p>
          <a:p>
            <a:r>
              <a:rPr lang="en-GB" sz="25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oliverhgh86@gmail.com</a:t>
            </a:r>
            <a:r>
              <a:rPr lang="en-GB" sz="2500" dirty="0">
                <a:solidFill>
                  <a:schemeClr val="bg1"/>
                </a:solidFill>
              </a:rPr>
              <a:t> </a:t>
            </a:r>
          </a:p>
          <a:p>
            <a:endParaRPr lang="en-GB" sz="2500" dirty="0">
              <a:solidFill>
                <a:schemeClr val="bg1"/>
              </a:solidFill>
            </a:endParaRPr>
          </a:p>
          <a:p>
            <a:r>
              <a:rPr lang="en-GB" sz="2500" u="sng" dirty="0">
                <a:solidFill>
                  <a:schemeClr val="bg1"/>
                </a:solidFill>
              </a:rPr>
              <a:t>https://github.com/OliverHughStats/SWB_Presentation   </a:t>
            </a:r>
          </a:p>
        </p:txBody>
      </p:sp>
      <p:pic>
        <p:nvPicPr>
          <p:cNvPr id="1030" name="Picture 6" descr="SWB | Pro bono Statistical Analysis">
            <a:extLst>
              <a:ext uri="{FF2B5EF4-FFF2-40B4-BE49-F238E27FC236}">
                <a16:creationId xmlns:a16="http://schemas.microsoft.com/office/drawing/2014/main" id="{14D808F2-CE64-F204-9F52-5459CE802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77" y="5761022"/>
            <a:ext cx="2250044" cy="9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75;p1">
            <a:extLst>
              <a:ext uri="{FF2B5EF4-FFF2-40B4-BE49-F238E27FC236}">
                <a16:creationId xmlns:a16="http://schemas.microsoft.com/office/drawing/2014/main" id="{F1A48F83-448C-80A0-27E7-F93416F76939}"/>
              </a:ext>
            </a:extLst>
          </p:cNvPr>
          <p:cNvSpPr txBox="1"/>
          <p:nvPr/>
        </p:nvSpPr>
        <p:spPr>
          <a:xfrm>
            <a:off x="776377" y="4966200"/>
            <a:ext cx="3911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-GB" sz="1800" b="1" i="0" u="none" strike="noStrike" cap="none" baseline="30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August 2023</a:t>
            </a:r>
            <a:endParaRPr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24F5B5-EA54-C2B7-43B6-DCB1EE792398}"/>
              </a:ext>
            </a:extLst>
          </p:cNvPr>
          <p:cNvCxnSpPr>
            <a:cxnSpLocks/>
          </p:cNvCxnSpPr>
          <p:nvPr/>
        </p:nvCxnSpPr>
        <p:spPr>
          <a:xfrm>
            <a:off x="776377" y="5513591"/>
            <a:ext cx="1052422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2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F00BC-ED19-FA34-9AC0-B0AFC73F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Why is Big Data Important?</a:t>
            </a:r>
            <a:br>
              <a:rPr lang="en-GB" b="1" dirty="0"/>
            </a:br>
            <a:r>
              <a:rPr lang="en-GB" dirty="0"/>
              <a:t>Improve operational efficiencies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26C11-E7E7-6488-EB54-256A7923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C5EEF-1837-BC8D-BDD9-E35D7109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08" y="1690688"/>
            <a:ext cx="6833984" cy="51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2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8E44-50F8-9C1B-61DE-9DAD522B5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Displays personalised data to individual trusts with data security imposed </a:t>
            </a:r>
          </a:p>
          <a:p>
            <a:endParaRPr lang="en-GB" dirty="0"/>
          </a:p>
          <a:p>
            <a:r>
              <a:rPr lang="en-GB" dirty="0"/>
              <a:t>Updated on a regular basis to allow clinicians to monitor improvement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Used in management meetings to identify areas of improvement – all performed within Microsoft </a:t>
            </a:r>
            <a:r>
              <a:rPr lang="en-GB" dirty="0" err="1"/>
              <a:t>PowerBI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98EFE2-512A-8C6B-CFA5-EB5E46B5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Why is Big Data Important?</a:t>
            </a:r>
            <a:br>
              <a:rPr lang="en-GB" b="1" dirty="0"/>
            </a:br>
            <a:r>
              <a:rPr lang="en-GB" dirty="0"/>
              <a:t>Improve operational efficiencies</a:t>
            </a:r>
          </a:p>
        </p:txBody>
      </p:sp>
    </p:spTree>
    <p:extLst>
      <p:ext uri="{BB962C8B-B14F-4D97-AF65-F5344CB8AC3E}">
        <p14:creationId xmlns:p14="http://schemas.microsoft.com/office/powerpoint/2010/main" val="937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8E44-50F8-9C1B-61DE-9DAD522B5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0835"/>
          </a:xfrm>
        </p:spPr>
        <p:txBody>
          <a:bodyPr>
            <a:normAutofit/>
          </a:bodyPr>
          <a:lstStyle/>
          <a:p>
            <a:r>
              <a:rPr lang="en-GB" dirty="0"/>
              <a:t>By identifying shortcomings in healthcare, you can allow for improvement for instance:</a:t>
            </a:r>
          </a:p>
          <a:p>
            <a:endParaRPr lang="en-GB" dirty="0"/>
          </a:p>
          <a:p>
            <a:r>
              <a:rPr lang="en-GB" dirty="0"/>
              <a:t>In the UK, according to the Wigglesworth criteria 60% of stillbirths were classified as unknown</a:t>
            </a:r>
            <a:r>
              <a:rPr lang="en-GB" baseline="30000" dirty="0"/>
              <a:t>1</a:t>
            </a:r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endParaRPr lang="en-GB" baseline="30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effectLst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effectLst/>
              </a:rPr>
              <a:t>Gardosi J et al. Classification of stillbirth by relevant condition at death (</a:t>
            </a:r>
            <a:r>
              <a:rPr lang="en-GB" sz="2200" dirty="0" err="1">
                <a:effectLst/>
              </a:rPr>
              <a:t>ReCoDe</a:t>
            </a:r>
            <a:r>
              <a:rPr lang="en-GB" sz="2200" dirty="0">
                <a:effectLst/>
              </a:rPr>
              <a:t>): population based cohort study. BMJ. 2005;331(7525):1113–7.</a:t>
            </a:r>
          </a:p>
          <a:p>
            <a:pPr marL="0" indent="0">
              <a:buNone/>
            </a:pPr>
            <a:endParaRPr lang="en-GB" baseline="30000" dirty="0"/>
          </a:p>
          <a:p>
            <a:endParaRPr lang="en-GB" baseline="30000" dirty="0"/>
          </a:p>
          <a:p>
            <a:pPr marL="0" indent="0">
              <a:buNone/>
            </a:pPr>
            <a:endParaRPr lang="en-GB" baseline="30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98EFE2-512A-8C6B-CFA5-EB5E46B5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Why is Big Data Important?</a:t>
            </a:r>
            <a:br>
              <a:rPr lang="en-GB" b="1" dirty="0"/>
            </a:br>
            <a:r>
              <a:rPr lang="en-GB" dirty="0"/>
              <a:t>Identify new opportunities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6048A-74C2-FEA6-7A67-FF1A6287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800" y="3785634"/>
            <a:ext cx="3639058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4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8E44-50F8-9C1B-61DE-9DAD522B5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data allowed the team to identify the main causes of stillbirths and found 43% are due to fetal growth restriction. </a:t>
            </a:r>
          </a:p>
          <a:p>
            <a:endParaRPr lang="en-GB" dirty="0"/>
          </a:p>
          <a:p>
            <a:r>
              <a:rPr lang="en-GB" dirty="0"/>
              <a:t>Research since 2005 has focused on reducing fetal growth restriction which has since contributed to the year-on-year drop in stillbirth rates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98EFE2-512A-8C6B-CFA5-EB5E46B5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Why is Big Data Important?</a:t>
            </a:r>
            <a:br>
              <a:rPr lang="en-GB" b="1" dirty="0"/>
            </a:br>
            <a:r>
              <a:rPr lang="en-GB" dirty="0"/>
              <a:t>Identify new opportunities </a:t>
            </a:r>
          </a:p>
        </p:txBody>
      </p:sp>
    </p:spTree>
    <p:extLst>
      <p:ext uri="{BB962C8B-B14F-4D97-AF65-F5344CB8AC3E}">
        <p14:creationId xmlns:p14="http://schemas.microsoft.com/office/powerpoint/2010/main" val="234108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6A2D7B-CB88-7F6E-83F1-6AE3181B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224" y="340564"/>
            <a:ext cx="9757583" cy="600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24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1D11-D6B2-682E-86B7-1E0554AC1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 the aid of machine learning algorithms, from vast amounts of data – clinical decisions can be automated.</a:t>
            </a:r>
          </a:p>
          <a:p>
            <a:endParaRPr lang="en-GB" dirty="0"/>
          </a:p>
          <a:p>
            <a:r>
              <a:rPr lang="en-GB" dirty="0"/>
              <a:t>Developments are already underway to allow this to be used within X Ray and cancer diagnoses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0C33EF-D78C-0F3B-F9FA-D5849B8945FB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Why is Big Data Important?</a:t>
            </a:r>
            <a:br>
              <a:rPr lang="en-GB" b="1" dirty="0"/>
            </a:br>
            <a:r>
              <a:rPr lang="en-GB" dirty="0"/>
              <a:t>Enables smart decision making </a:t>
            </a:r>
          </a:p>
        </p:txBody>
      </p:sp>
    </p:spTree>
    <p:extLst>
      <p:ext uri="{BB962C8B-B14F-4D97-AF65-F5344CB8AC3E}">
        <p14:creationId xmlns:p14="http://schemas.microsoft.com/office/powerpoint/2010/main" val="3085778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3E2B-1A8B-5C11-6184-4FF01ECD2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is Big Data Analysed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33F33-4345-CDC8-6592-D8874A8F7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Data requires cleaning, and special considerations for issues such as missing data that can influence the results of an analysis</a:t>
            </a:r>
          </a:p>
          <a:p>
            <a:endParaRPr lang="en-GB" dirty="0"/>
          </a:p>
          <a:p>
            <a:r>
              <a:rPr lang="en-GB" dirty="0"/>
              <a:t>Requires more complicated packages than Microsoft Excel</a:t>
            </a:r>
          </a:p>
          <a:p>
            <a:endParaRPr lang="en-GB" dirty="0"/>
          </a:p>
          <a:p>
            <a:r>
              <a:rPr lang="en-GB" dirty="0"/>
              <a:t>Typically, a statistical software package, where every step that’s performed can be inspected, repeated and reviewed</a:t>
            </a:r>
          </a:p>
          <a:p>
            <a:endParaRPr lang="en-GB" dirty="0"/>
          </a:p>
          <a:p>
            <a:r>
              <a:rPr lang="en-GB" dirty="0"/>
              <a:t>These include Python, SQL, R, SAS or MATLAB </a:t>
            </a:r>
          </a:p>
        </p:txBody>
      </p:sp>
    </p:spTree>
    <p:extLst>
      <p:ext uri="{BB962C8B-B14F-4D97-AF65-F5344CB8AC3E}">
        <p14:creationId xmlns:p14="http://schemas.microsoft.com/office/powerpoint/2010/main" val="99343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"/>
          <p:cNvSpPr txBox="1">
            <a:spLocks noGrp="1"/>
          </p:cNvSpPr>
          <p:nvPr>
            <p:ph type="body" idx="1"/>
          </p:nvPr>
        </p:nvSpPr>
        <p:spPr>
          <a:xfrm>
            <a:off x="609600" y="115599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400"/>
              <a:t>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b="1"/>
              <a:t>UK Stillbirth rates amongst worst in Western Europe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b="1"/>
              <a:t>have not changed for last 10-20 years </a:t>
            </a:r>
            <a:br>
              <a:rPr lang="en-GB" sz="2000"/>
            </a:br>
            <a:endParaRPr sz="24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sp>
        <p:nvSpPr>
          <p:cNvPr id="182" name="Google Shape;182;p2"/>
          <p:cNvSpPr txBox="1">
            <a:spLocks noGrp="1"/>
          </p:cNvSpPr>
          <p:nvPr>
            <p:ph type="title" idx="4294967295"/>
          </p:nvPr>
        </p:nvSpPr>
        <p:spPr>
          <a:xfrm>
            <a:off x="609600" y="22515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Background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2521" y="777606"/>
            <a:ext cx="8535879" cy="488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"/>
          <p:cNvPicPr preferRelativeResize="0"/>
          <p:nvPr/>
        </p:nvPicPr>
        <p:blipFill rotWithShape="1">
          <a:blip r:embed="rId3">
            <a:alphaModFix/>
          </a:blip>
          <a:srcRect l="12201" t="16344" r="12926" b="28364"/>
          <a:stretch/>
        </p:blipFill>
        <p:spPr>
          <a:xfrm>
            <a:off x="417428" y="260648"/>
            <a:ext cx="10416224" cy="54837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" name="Google Shape;194;p4"/>
          <p:cNvSpPr/>
          <p:nvPr/>
        </p:nvSpPr>
        <p:spPr>
          <a:xfrm>
            <a:off x="5481421" y="1588600"/>
            <a:ext cx="507390" cy="398744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4226039" y="4384930"/>
            <a:ext cx="465541" cy="35395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"/>
          <p:cNvSpPr/>
          <p:nvPr/>
        </p:nvSpPr>
        <p:spPr>
          <a:xfrm>
            <a:off x="6093720" y="4195771"/>
            <a:ext cx="381466" cy="264648"/>
          </a:xfrm>
          <a:prstGeom prst="ellipse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"/>
          <p:cNvSpPr/>
          <p:nvPr/>
        </p:nvSpPr>
        <p:spPr>
          <a:xfrm>
            <a:off x="7202198" y="3737842"/>
            <a:ext cx="2315467" cy="590253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1D84-0276-F12B-03F5-D403E8417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A70F8-7DA6-3B0C-874E-662795944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5975"/>
            <a:ext cx="10515600" cy="4406900"/>
          </a:xfrm>
        </p:spPr>
        <p:txBody>
          <a:bodyPr>
            <a:normAutofit/>
          </a:bodyPr>
          <a:lstStyle/>
          <a:p>
            <a:r>
              <a:rPr lang="en-GB" sz="2400" dirty="0"/>
              <a:t>Human Biology and Mathematics, BSc – 2016, Keele University, UK </a:t>
            </a:r>
          </a:p>
          <a:p>
            <a:endParaRPr lang="en-GB" sz="2400" dirty="0"/>
          </a:p>
          <a:p>
            <a:r>
              <a:rPr lang="en-GB" sz="2400" dirty="0"/>
              <a:t>Epidemiology and Biostatistics, MSc – 2019, Leeds University, UK</a:t>
            </a:r>
          </a:p>
          <a:p>
            <a:endParaRPr lang="en-GB" sz="2400" dirty="0"/>
          </a:p>
          <a:p>
            <a:r>
              <a:rPr lang="en-GB" sz="2400" dirty="0"/>
              <a:t>Contract Statistician for Abbott Medical Devices, Oxford, UK - 2016 – 17</a:t>
            </a:r>
          </a:p>
          <a:p>
            <a:endParaRPr lang="en-GB" sz="2400" dirty="0"/>
          </a:p>
          <a:p>
            <a:r>
              <a:rPr lang="en-GB" sz="2400" dirty="0"/>
              <a:t>Senior Statistician for Perinatal Institute, Birmingham, UK - 2017 – Present</a:t>
            </a:r>
          </a:p>
        </p:txBody>
      </p:sp>
    </p:spTree>
    <p:extLst>
      <p:ext uri="{BB962C8B-B14F-4D97-AF65-F5344CB8AC3E}">
        <p14:creationId xmlns:p14="http://schemas.microsoft.com/office/powerpoint/2010/main" val="38625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"/>
          <p:cNvSpPr txBox="1">
            <a:spLocks noGrp="1"/>
          </p:cNvSpPr>
          <p:nvPr>
            <p:ph type="body" idx="1"/>
          </p:nvPr>
        </p:nvSpPr>
        <p:spPr>
          <a:xfrm>
            <a:off x="609600" y="126876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br>
              <a:rPr lang="en-GB" sz="2400"/>
            </a:br>
            <a:endParaRPr sz="24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UK Stillbirth rates amongst worst in Western Europe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have not changed for last 10-20 years </a:t>
            </a:r>
            <a:br>
              <a:rPr lang="en-GB" sz="2000"/>
            </a:b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b="1"/>
              <a:t>Most  were designated ‘unexplained’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b="1"/>
              <a:t>But majority of ‘unexplained’ are Fetal Growth Restricted </a:t>
            </a:r>
            <a:br>
              <a:rPr lang="en-GB" sz="2000"/>
            </a:br>
            <a:endParaRPr sz="2000"/>
          </a:p>
          <a:p>
            <a:pPr marL="457212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sp>
        <p:nvSpPr>
          <p:cNvPr id="203" name="Google Shape;203;p5"/>
          <p:cNvSpPr txBox="1"/>
          <p:nvPr/>
        </p:nvSpPr>
        <p:spPr>
          <a:xfrm>
            <a:off x="609600" y="22515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>
            <a:spLocks noGrp="1"/>
          </p:cNvSpPr>
          <p:nvPr>
            <p:ph type="body" idx="1"/>
          </p:nvPr>
        </p:nvSpPr>
        <p:spPr>
          <a:xfrm>
            <a:off x="609600" y="126876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UK SB rates amongst worst in Western Europe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have not changed for last 10-20 years </a:t>
            </a:r>
            <a:br>
              <a:rPr lang="en-GB" sz="2000"/>
            </a:b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Most designated ‘unexplained’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But majority of ‘unexplained’ are Fetal Growth Restricted  (FGR)</a:t>
            </a:r>
            <a:br>
              <a:rPr lang="en-GB" sz="2000"/>
            </a:b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b="1"/>
              <a:t>Majority of FGR not detected during pregnancy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 b="1"/>
              <a:t>Antenatal detection reduces stillbirth risk </a:t>
            </a:r>
            <a:endParaRPr sz="2400" b="1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/>
          </a:p>
        </p:txBody>
      </p:sp>
      <p:sp>
        <p:nvSpPr>
          <p:cNvPr id="209" name="Google Shape;209;p6"/>
          <p:cNvSpPr txBox="1"/>
          <p:nvPr/>
        </p:nvSpPr>
        <p:spPr>
          <a:xfrm>
            <a:off x="609600" y="225153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/>
        </p:nvSpPr>
        <p:spPr>
          <a:xfrm>
            <a:off x="2554461" y="84930"/>
            <a:ext cx="7414564" cy="1081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GB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Growth Assessment Protocol (GAP)</a:t>
            </a:r>
            <a:endParaRPr/>
          </a:p>
        </p:txBody>
      </p:sp>
      <p:sp>
        <p:nvSpPr>
          <p:cNvPr id="215" name="Google Shape;215;p7"/>
          <p:cNvSpPr txBox="1"/>
          <p:nvPr/>
        </p:nvSpPr>
        <p:spPr>
          <a:xfrm>
            <a:off x="797446" y="1242218"/>
            <a:ext cx="573935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Local, regional, national workshops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E-learning  - theoretical &amp; practical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Competency assessment 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Protocols / care pathways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 tools - detection rates; reports (PowerBI)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    - review of missed cases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GAP leads </a:t>
            </a:r>
            <a:b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(lead midwife, obstetrician, sonographer)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desk support</a:t>
            </a:r>
            <a:endParaRPr/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Customised growth charts </a:t>
            </a:r>
            <a:endParaRPr/>
          </a:p>
          <a:p>
            <a:pPr marL="228600" marR="0" lvl="0" indent="-88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7"/>
          <p:cNvPicPr preferRelativeResize="0"/>
          <p:nvPr/>
        </p:nvPicPr>
        <p:blipFill rotWithShape="1">
          <a:blip r:embed="rId3">
            <a:alphaModFix/>
          </a:blip>
          <a:srcRect l="12927" r="12927"/>
          <a:stretch/>
        </p:blipFill>
        <p:spPr>
          <a:xfrm>
            <a:off x="6838316" y="1166018"/>
            <a:ext cx="5037465" cy="3821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/>
          <p:nvPr/>
        </p:nvSpPr>
        <p:spPr>
          <a:xfrm>
            <a:off x="2372427" y="309034"/>
            <a:ext cx="6673510" cy="131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Customised growth charts </a:t>
            </a:r>
            <a:b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Gestation Related Optimal Weight (GROW)</a:t>
            </a:r>
            <a:b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adjusted for maternal height, weight, parity and ethnic origin</a:t>
            </a:r>
            <a:b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8672" y="1845838"/>
            <a:ext cx="2828042" cy="441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 txBox="1">
            <a:spLocks noGrp="1"/>
          </p:cNvSpPr>
          <p:nvPr>
            <p:ph type="title" idx="4294967295"/>
          </p:nvPr>
        </p:nvSpPr>
        <p:spPr>
          <a:xfrm>
            <a:off x="838200" y="37375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Methods – Births dataset</a:t>
            </a:r>
            <a:endParaRPr/>
          </a:p>
        </p:txBody>
      </p:sp>
      <p:sp>
        <p:nvSpPr>
          <p:cNvPr id="268" name="Google Shape;268;p14"/>
          <p:cNvSpPr txBox="1">
            <a:spLocks noGrp="1"/>
          </p:cNvSpPr>
          <p:nvPr>
            <p:ph type="body" idx="4294967295"/>
          </p:nvPr>
        </p:nvSpPr>
        <p:spPr>
          <a:xfrm>
            <a:off x="838200" y="162179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We used the ONS Births dataset from 2008 (before the first regional roll-out of GAP) to 2017 (the latest available data at the time).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Welsh births were excluded due to national programs that differed from England.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Non-NHS deliveries were also identified within the dataset and excluded.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"/>
          <p:cNvSpPr txBox="1">
            <a:spLocks noGrp="1"/>
          </p:cNvSpPr>
          <p:nvPr>
            <p:ph type="body" idx="4294967295"/>
          </p:nvPr>
        </p:nvSpPr>
        <p:spPr>
          <a:xfrm>
            <a:off x="585216" y="1536419"/>
            <a:ext cx="10515600" cy="41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The ONS Births dataset does not identify NHS trusts but does collect postcode of place of birth.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We were able to create a dataset of NHS Trusts and the postcode for each of their sites using publicly available information.</a:t>
            </a:r>
            <a:r>
              <a:rPr lang="en-GB" baseline="30000"/>
              <a:t>1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We were able to join this to the births dataset to identify trust of birth in &gt;99.9% of pregnancies.</a:t>
            </a:r>
            <a:endParaRPr/>
          </a:p>
        </p:txBody>
      </p:sp>
      <p:sp>
        <p:nvSpPr>
          <p:cNvPr id="274" name="Google Shape;274;p15"/>
          <p:cNvSpPr txBox="1"/>
          <p:nvPr/>
        </p:nvSpPr>
        <p:spPr>
          <a:xfrm>
            <a:off x="838200" y="30780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GB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– Identifying NHS trusts</a:t>
            </a:r>
            <a:endParaRPr/>
          </a:p>
        </p:txBody>
      </p:sp>
      <p:sp>
        <p:nvSpPr>
          <p:cNvPr id="275" name="Google Shape;275;p15"/>
          <p:cNvSpPr txBox="1"/>
          <p:nvPr/>
        </p:nvSpPr>
        <p:spPr>
          <a:xfrm>
            <a:off x="838200" y="5586023"/>
            <a:ext cx="10515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NHS Trust Contact List. 2019. </a:t>
            </a:r>
            <a:r>
              <a:rPr lang="en-GB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https://www.nhs.uk/servicedirectories/pages/nhstrustlisting.aspx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>
            <a:spLocks noGrp="1"/>
          </p:cNvSpPr>
          <p:nvPr>
            <p:ph type="title" idx="4294967295"/>
          </p:nvPr>
        </p:nvSpPr>
        <p:spPr>
          <a:xfrm>
            <a:off x="701645" y="1350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Methods – Classification of Trusts</a:t>
            </a:r>
            <a:endParaRPr/>
          </a:p>
        </p:txBody>
      </p:sp>
      <p:sp>
        <p:nvSpPr>
          <p:cNvPr id="281" name="Google Shape;281;p16"/>
          <p:cNvSpPr txBox="1">
            <a:spLocks noGrp="1"/>
          </p:cNvSpPr>
          <p:nvPr>
            <p:ph type="body" idx="4294967295"/>
          </p:nvPr>
        </p:nvSpPr>
        <p:spPr>
          <a:xfrm>
            <a:off x="594360" y="1351280"/>
            <a:ext cx="10515600" cy="1042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GAP is implemented in over 75% of NHS to varying degrees</a:t>
            </a:r>
            <a:r>
              <a:rPr lang="en-GB" baseline="30000"/>
              <a:t>1</a:t>
            </a:r>
            <a:endParaRPr/>
          </a:p>
        </p:txBody>
      </p:sp>
      <p:sp>
        <p:nvSpPr>
          <p:cNvPr id="282" name="Google Shape;282;p16"/>
          <p:cNvSpPr txBox="1"/>
          <p:nvPr/>
        </p:nvSpPr>
        <p:spPr>
          <a:xfrm>
            <a:off x="1979939" y="6060187"/>
            <a:ext cx="92373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Growth Assessment Protocol Uptake. 2020. https://perinatal.org.uk/GAP/Uptake  </a:t>
            </a:r>
            <a:endParaRPr/>
          </a:p>
        </p:txBody>
      </p:sp>
      <p:pic>
        <p:nvPicPr>
          <p:cNvPr id="283" name="Google Shape;283;p16"/>
          <p:cNvPicPr preferRelativeResize="0"/>
          <p:nvPr/>
        </p:nvPicPr>
        <p:blipFill rotWithShape="1">
          <a:blip r:embed="rId3">
            <a:alphaModFix/>
          </a:blip>
          <a:srcRect l="11874" t="15749" r="13126" b="6552"/>
          <a:stretch/>
        </p:blipFill>
        <p:spPr>
          <a:xfrm>
            <a:off x="3307344" y="1786455"/>
            <a:ext cx="6262341" cy="38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6"/>
          <p:cNvPicPr preferRelativeResize="0"/>
          <p:nvPr/>
        </p:nvPicPr>
        <p:blipFill rotWithShape="1">
          <a:blip r:embed="rId4">
            <a:alphaModFix/>
          </a:blip>
          <a:srcRect l="11089" t="90000" r="19136" b="4815"/>
          <a:stretch/>
        </p:blipFill>
        <p:spPr>
          <a:xfrm>
            <a:off x="1991131" y="5686014"/>
            <a:ext cx="8458989" cy="37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 idx="4294967295"/>
          </p:nvPr>
        </p:nvSpPr>
        <p:spPr>
          <a:xfrm>
            <a:off x="952570" y="41688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Methods – Classification of Trusts</a:t>
            </a:r>
            <a:endParaRPr/>
          </a:p>
        </p:txBody>
      </p:sp>
      <p:sp>
        <p:nvSpPr>
          <p:cNvPr id="296" name="Google Shape;296;p18"/>
          <p:cNvSpPr txBox="1"/>
          <p:nvPr/>
        </p:nvSpPr>
        <p:spPr>
          <a:xfrm>
            <a:off x="952570" y="1905249"/>
            <a:ext cx="10603684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classified trusts into three categories: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– Trusts who audit and submit at least 75% of their birth outcomes. Represents full engagement in GAP program.</a:t>
            </a:r>
            <a:endParaRPr/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 – Trusts who audit less than 75% of their birth outcomes</a:t>
            </a:r>
            <a:endParaRPr/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Non-GAP – no interaction with GAP program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>
            <a:spLocks noGrp="1"/>
          </p:cNvSpPr>
          <p:nvPr>
            <p:ph type="title" idx="4294967295"/>
          </p:nvPr>
        </p:nvSpPr>
        <p:spPr>
          <a:xfrm>
            <a:off x="767751" y="3642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Methods:  Classification of NHS Trusts</a:t>
            </a:r>
            <a:endParaRPr/>
          </a:p>
        </p:txBody>
      </p:sp>
      <p:sp>
        <p:nvSpPr>
          <p:cNvPr id="302" name="Google Shape;302;p19"/>
          <p:cNvSpPr txBox="1"/>
          <p:nvPr/>
        </p:nvSpPr>
        <p:spPr>
          <a:xfrm>
            <a:off x="838200" y="1689767"/>
            <a:ext cx="98455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2017, there were 133 English trusts classified into the following:</a:t>
            </a:r>
            <a:endParaRPr/>
          </a:p>
        </p:txBody>
      </p:sp>
      <p:graphicFrame>
        <p:nvGraphicFramePr>
          <p:cNvPr id="303" name="Google Shape;303;p19"/>
          <p:cNvGraphicFramePr/>
          <p:nvPr/>
        </p:nvGraphicFramePr>
        <p:xfrm>
          <a:off x="1689101" y="2815724"/>
          <a:ext cx="8321625" cy="21246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8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8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NHS Trusts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Submission Rate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Median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IQR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Non-GAP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29.3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0.0 - 0.0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Partial GAP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21.8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23.3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0.9 - 59.9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Complete GAP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92.7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86.9 - 96.8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>
            <a:spLocks noGrp="1"/>
          </p:cNvSpPr>
          <p:nvPr>
            <p:ph type="title" idx="4294967295"/>
          </p:nvPr>
        </p:nvSpPr>
        <p:spPr>
          <a:xfrm>
            <a:off x="670560" y="2533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Methods – Classification of Trusts</a:t>
            </a:r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750294" y="1741706"/>
            <a:ext cx="1069141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additional subgroup of top-20 best performing GAP trusts was also  identified (by their SGA detection rates)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843D-A600-7093-FD7C-71CFEB12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FB-C9FF-E1CD-48C6-92C344CEC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Numerous peer-reviewed publications </a:t>
            </a:r>
          </a:p>
          <a:p>
            <a:endParaRPr lang="en-GB" dirty="0"/>
          </a:p>
          <a:p>
            <a:r>
              <a:rPr lang="en-GB" dirty="0"/>
              <a:t>A project performed in collaboration with the Office for National Statistics has won a research excellence award presented by national statistician Sir Ian Diamond </a:t>
            </a:r>
            <a:r>
              <a:rPr lang="en-GB" sz="2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https://bit.ly/37f6jt9</a:t>
            </a: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Google Shape;438;p37">
            <a:extLst>
              <a:ext uri="{FF2B5EF4-FFF2-40B4-BE49-F238E27FC236}">
                <a16:creationId xmlns:a16="http://schemas.microsoft.com/office/drawing/2014/main" id="{986B973D-9E12-9312-3E55-7B3962039F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9591" y="4258786"/>
            <a:ext cx="4544209" cy="254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0;p37">
            <a:extLst>
              <a:ext uri="{FF2B5EF4-FFF2-40B4-BE49-F238E27FC236}">
                <a16:creationId xmlns:a16="http://schemas.microsoft.com/office/drawing/2014/main" id="{CAA40DC3-8FAA-ABB5-5BC2-F15F4853FF7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4313613"/>
            <a:ext cx="4197721" cy="2433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231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838200" y="2736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Methods – Statistics</a:t>
            </a:r>
            <a:endParaRPr/>
          </a:p>
        </p:txBody>
      </p:sp>
      <p:sp>
        <p:nvSpPr>
          <p:cNvPr id="315" name="Google Shape;315;p21"/>
          <p:cNvSpPr txBox="1"/>
          <p:nvPr/>
        </p:nvSpPr>
        <p:spPr>
          <a:xfrm>
            <a:off x="1014479" y="1809585"/>
            <a:ext cx="10515599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Stillbirth rates were calculated for each group in 2008 (pre-GAP) </a:t>
            </a:r>
            <a:b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2017 (latest data) and compared using a proportions Z test  </a:t>
            </a:r>
            <a:endParaRPr dirty="0"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mixed-effects logistic regression was performed for the 2017 data while adjusting for confounders including deprivation</a:t>
            </a:r>
            <a:endParaRPr dirty="0"/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GB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Postcode of maternal residence was recorded and deprivation was derived by joining the postcode of maternal residence with lower layer super output area and IMD-15 score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Structure</a:t>
            </a:r>
            <a:endParaRPr/>
          </a:p>
        </p:txBody>
      </p:sp>
      <p:sp>
        <p:nvSpPr>
          <p:cNvPr id="321" name="Google Shape;321;p22"/>
          <p:cNvSpPr/>
          <p:nvPr/>
        </p:nvSpPr>
        <p:spPr>
          <a:xfrm>
            <a:off x="304800" y="3444240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endParaRPr/>
          </a:p>
        </p:txBody>
      </p:sp>
      <p:sp>
        <p:nvSpPr>
          <p:cNvPr id="322" name="Google Shape;322;p22"/>
          <p:cNvSpPr/>
          <p:nvPr/>
        </p:nvSpPr>
        <p:spPr>
          <a:xfrm>
            <a:off x="4089400" y="1747044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Birth</a:t>
            </a:r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4089400" y="2910840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Birth</a:t>
            </a:r>
            <a:endParaRPr/>
          </a:p>
        </p:txBody>
      </p:sp>
      <p:sp>
        <p:nvSpPr>
          <p:cNvPr id="324" name="Google Shape;324;p22"/>
          <p:cNvSpPr/>
          <p:nvPr/>
        </p:nvSpPr>
        <p:spPr>
          <a:xfrm>
            <a:off x="4089400" y="4028440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Birth</a:t>
            </a:r>
            <a:endParaRPr/>
          </a:p>
        </p:txBody>
      </p:sp>
      <p:sp>
        <p:nvSpPr>
          <p:cNvPr id="325" name="Google Shape;325;p22"/>
          <p:cNvSpPr/>
          <p:nvPr/>
        </p:nvSpPr>
        <p:spPr>
          <a:xfrm>
            <a:off x="4089400" y="5156200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Birth</a:t>
            </a:r>
            <a:endParaRPr/>
          </a:p>
        </p:txBody>
      </p:sp>
      <p:sp>
        <p:nvSpPr>
          <p:cNvPr id="326" name="Google Shape;326;p22"/>
          <p:cNvSpPr/>
          <p:nvPr/>
        </p:nvSpPr>
        <p:spPr>
          <a:xfrm>
            <a:off x="7721600" y="1741964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/>
          </a:p>
        </p:txBody>
      </p:sp>
      <p:sp>
        <p:nvSpPr>
          <p:cNvPr id="327" name="Google Shape;327;p22"/>
          <p:cNvSpPr/>
          <p:nvPr/>
        </p:nvSpPr>
        <p:spPr>
          <a:xfrm>
            <a:off x="7721600" y="2915920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/>
          </a:p>
        </p:txBody>
      </p:sp>
      <p:sp>
        <p:nvSpPr>
          <p:cNvPr id="328" name="Google Shape;328;p22"/>
          <p:cNvSpPr/>
          <p:nvPr/>
        </p:nvSpPr>
        <p:spPr>
          <a:xfrm>
            <a:off x="7721600" y="4043680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/>
          </a:p>
        </p:txBody>
      </p:sp>
      <p:sp>
        <p:nvSpPr>
          <p:cNvPr id="329" name="Google Shape;329;p22"/>
          <p:cNvSpPr/>
          <p:nvPr/>
        </p:nvSpPr>
        <p:spPr>
          <a:xfrm>
            <a:off x="7721600" y="5171440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Outcome</a:t>
            </a:r>
            <a:endParaRPr/>
          </a:p>
        </p:txBody>
      </p:sp>
      <p:cxnSp>
        <p:nvCxnSpPr>
          <p:cNvPr id="330" name="Google Shape;330;p22"/>
          <p:cNvCxnSpPr>
            <a:stCxn id="321" idx="3"/>
            <a:endCxn id="322" idx="1"/>
          </p:cNvCxnSpPr>
          <p:nvPr/>
        </p:nvCxnSpPr>
        <p:spPr>
          <a:xfrm rot="10800000" flipH="1">
            <a:off x="2829560" y="2234820"/>
            <a:ext cx="1259700" cy="16971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31" name="Google Shape;331;p22"/>
          <p:cNvCxnSpPr>
            <a:stCxn id="321" idx="3"/>
            <a:endCxn id="323" idx="1"/>
          </p:cNvCxnSpPr>
          <p:nvPr/>
        </p:nvCxnSpPr>
        <p:spPr>
          <a:xfrm rot="10800000" flipH="1">
            <a:off x="2829560" y="3398520"/>
            <a:ext cx="1259700" cy="5334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32" name="Google Shape;332;p22"/>
          <p:cNvCxnSpPr>
            <a:stCxn id="321" idx="3"/>
          </p:cNvCxnSpPr>
          <p:nvPr/>
        </p:nvCxnSpPr>
        <p:spPr>
          <a:xfrm>
            <a:off x="2829560" y="3931920"/>
            <a:ext cx="1259700" cy="7575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33" name="Google Shape;333;p22"/>
          <p:cNvCxnSpPr>
            <a:stCxn id="321" idx="3"/>
            <a:endCxn id="325" idx="1"/>
          </p:cNvCxnSpPr>
          <p:nvPr/>
        </p:nvCxnSpPr>
        <p:spPr>
          <a:xfrm>
            <a:off x="2829560" y="3931920"/>
            <a:ext cx="1259700" cy="17121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34" name="Google Shape;334;p22"/>
          <p:cNvCxnSpPr>
            <a:stCxn id="323" idx="3"/>
            <a:endCxn id="327" idx="1"/>
          </p:cNvCxnSpPr>
          <p:nvPr/>
        </p:nvCxnSpPr>
        <p:spPr>
          <a:xfrm>
            <a:off x="6614160" y="3398520"/>
            <a:ext cx="1107300" cy="51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35" name="Google Shape;335;p22"/>
          <p:cNvCxnSpPr>
            <a:stCxn id="322" idx="3"/>
            <a:endCxn id="326" idx="1"/>
          </p:cNvCxnSpPr>
          <p:nvPr/>
        </p:nvCxnSpPr>
        <p:spPr>
          <a:xfrm rot="10800000" flipH="1">
            <a:off x="6614160" y="2229624"/>
            <a:ext cx="1107300" cy="51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36" name="Google Shape;336;p22"/>
          <p:cNvCxnSpPr>
            <a:stCxn id="324" idx="3"/>
            <a:endCxn id="328" idx="1"/>
          </p:cNvCxnSpPr>
          <p:nvPr/>
        </p:nvCxnSpPr>
        <p:spPr>
          <a:xfrm>
            <a:off x="6614160" y="4516120"/>
            <a:ext cx="1107300" cy="153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37" name="Google Shape;337;p22"/>
          <p:cNvCxnSpPr>
            <a:stCxn id="325" idx="3"/>
            <a:endCxn id="329" idx="1"/>
          </p:cNvCxnSpPr>
          <p:nvPr/>
        </p:nvCxnSpPr>
        <p:spPr>
          <a:xfrm>
            <a:off x="6614160" y="5643880"/>
            <a:ext cx="1107300" cy="1530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lg" len="lg"/>
          </a:ln>
        </p:spPr>
      </p:cxnSp>
      <p:cxnSp>
        <p:nvCxnSpPr>
          <p:cNvPr id="338" name="Google Shape;338;p22"/>
          <p:cNvCxnSpPr/>
          <p:nvPr/>
        </p:nvCxnSpPr>
        <p:spPr>
          <a:xfrm>
            <a:off x="3484880" y="1524000"/>
            <a:ext cx="0" cy="498856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39" name="Google Shape;339;p22"/>
          <p:cNvSpPr txBox="1"/>
          <p:nvPr/>
        </p:nvSpPr>
        <p:spPr>
          <a:xfrm>
            <a:off x="772594" y="1143139"/>
            <a:ext cx="170739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Level</a:t>
            </a:r>
            <a:endParaRPr/>
          </a:p>
        </p:txBody>
      </p:sp>
      <p:sp>
        <p:nvSpPr>
          <p:cNvPr id="340" name="Google Shape;340;p22"/>
          <p:cNvSpPr txBox="1"/>
          <p:nvPr/>
        </p:nvSpPr>
        <p:spPr>
          <a:xfrm>
            <a:off x="4164657" y="1143139"/>
            <a:ext cx="217764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Level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Results - Exclusions</a:t>
            </a:r>
            <a:endParaRPr/>
          </a:p>
        </p:txBody>
      </p:sp>
      <p:graphicFrame>
        <p:nvGraphicFramePr>
          <p:cNvPr id="346" name="Google Shape;346;p23"/>
          <p:cNvGraphicFramePr/>
          <p:nvPr/>
        </p:nvGraphicFramePr>
        <p:xfrm>
          <a:off x="2195706" y="2320786"/>
          <a:ext cx="7800575" cy="22164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3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Excluded 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Remaining 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births England &amp; Wales  2008 - 2017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7,092,750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Births outside NHS 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25,020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7,067,730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99.6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Place of birth not recorded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180,579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6,887,151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0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Place of birth postcode not mapping to unit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2,400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6,884,751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97.1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Births mapped to units in Wales 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323,191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6,561,560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92.5</a:t>
                      </a:r>
                      <a:endParaRPr/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>
            <a:spLocks noGrp="1"/>
          </p:cNvSpPr>
          <p:nvPr>
            <p:ph type="title" idx="4294967295"/>
          </p:nvPr>
        </p:nvSpPr>
        <p:spPr>
          <a:xfrm>
            <a:off x="650240" y="501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Results – SB rates by GAP classification</a:t>
            </a:r>
            <a:endParaRPr/>
          </a:p>
        </p:txBody>
      </p:sp>
      <p:pic>
        <p:nvPicPr>
          <p:cNvPr id="353" name="Google Shape;35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1383" y="1086703"/>
            <a:ext cx="7389475" cy="468459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4"/>
          <p:cNvSpPr/>
          <p:nvPr/>
        </p:nvSpPr>
        <p:spPr>
          <a:xfrm>
            <a:off x="6228453" y="2551027"/>
            <a:ext cx="3292405" cy="2939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2131383" y="1086703"/>
            <a:ext cx="7210580" cy="4296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1383" y="1086703"/>
            <a:ext cx="7389475" cy="468459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5"/>
          <p:cNvSpPr/>
          <p:nvPr/>
        </p:nvSpPr>
        <p:spPr>
          <a:xfrm>
            <a:off x="6228453" y="2551027"/>
            <a:ext cx="3292405" cy="29391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650240" y="501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– SB rates by GAP classification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1978" y="1201269"/>
            <a:ext cx="7028044" cy="445546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6"/>
          <p:cNvSpPr txBox="1"/>
          <p:nvPr/>
        </p:nvSpPr>
        <p:spPr>
          <a:xfrm>
            <a:off x="650240" y="5016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– SB rates by GAP classification</a:t>
            </a:r>
            <a:endParaRPr sz="4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dirty="0"/>
          </a:p>
        </p:txBody>
      </p:sp>
      <p:pic>
        <p:nvPicPr>
          <p:cNvPr id="375" name="Google Shape;37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1685" y="1066800"/>
            <a:ext cx="728863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pic>
        <p:nvPicPr>
          <p:cNvPr id="381" name="Google Shape;38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5661" y="1101226"/>
            <a:ext cx="7040677" cy="465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0827" y="1022125"/>
            <a:ext cx="7310345" cy="481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8967" y="1060485"/>
            <a:ext cx="7094066" cy="473703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26689-E6DD-5727-8C5B-FF96E536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83C23-8716-E237-7B33-E981981C2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distinguish between prediction and causal modelling </a:t>
            </a:r>
          </a:p>
          <a:p>
            <a:endParaRPr lang="en-GB" dirty="0"/>
          </a:p>
          <a:p>
            <a:r>
              <a:rPr lang="en-GB" dirty="0"/>
              <a:t>Be aware of the power of big data and the different areas where it can be used</a:t>
            </a:r>
          </a:p>
          <a:p>
            <a:endParaRPr lang="en-GB" dirty="0"/>
          </a:p>
          <a:p>
            <a:r>
              <a:rPr lang="en-GB" dirty="0"/>
              <a:t>To be aware that more data, does not necessarily mean more information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1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title" idx="4294967295"/>
          </p:nvPr>
        </p:nvSpPr>
        <p:spPr>
          <a:xfrm>
            <a:off x="934720" y="324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Logistic regression analysis</a:t>
            </a:r>
            <a:endParaRPr b="1"/>
          </a:p>
        </p:txBody>
      </p:sp>
      <p:sp>
        <p:nvSpPr>
          <p:cNvPr id="399" name="Google Shape;399;p31"/>
          <p:cNvSpPr txBox="1">
            <a:spLocks noGrp="1"/>
          </p:cNvSpPr>
          <p:nvPr>
            <p:ph type="body" idx="4294967295"/>
          </p:nvPr>
        </p:nvSpPr>
        <p:spPr>
          <a:xfrm>
            <a:off x="934720" y="1934368"/>
            <a:ext cx="10515600" cy="298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To quantify the effect of GAP after adjusting for confounding factors, e.g. deprivation and maternal age.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N= 592k births in 2017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2"/>
          <p:cNvSpPr txBox="1">
            <a:spLocks noGrp="1"/>
          </p:cNvSpPr>
          <p:nvPr>
            <p:ph type="title" idx="4294967295"/>
          </p:nvPr>
        </p:nvSpPr>
        <p:spPr>
          <a:xfrm>
            <a:off x="838200" y="3530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b="1"/>
              <a:t>Results – Logistic Regression</a:t>
            </a:r>
            <a:endParaRPr/>
          </a:p>
        </p:txBody>
      </p:sp>
      <p:sp>
        <p:nvSpPr>
          <p:cNvPr id="405" name="Google Shape;405;p32"/>
          <p:cNvSpPr txBox="1">
            <a:spLocks noGrp="1"/>
          </p:cNvSpPr>
          <p:nvPr>
            <p:ph type="body" idx="4294967295"/>
          </p:nvPr>
        </p:nvSpPr>
        <p:spPr>
          <a:xfrm>
            <a:off x="895350" y="1871663"/>
            <a:ext cx="1129665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Non-GAP Units vs Complete GAP Units - OR : 0.89 (CI: 0.79 - 1.00) ; P&lt;0.05.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b="1"/>
              <a:t>Non-GAP Units are 12% more likely to experience a stillbirth than GAP units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Non-GAP units vs GAP Top-Twenty Units OR : 0.76 (CI: 0.64 – 0.90); P&lt;0.05.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GB" b="1"/>
              <a:t>Non-GAP Units are 32% more likely to experience a stillbirth than Top-20 units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430" y="1086432"/>
            <a:ext cx="10951139" cy="4847837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3"/>
          <p:cNvSpPr txBox="1"/>
          <p:nvPr/>
        </p:nvSpPr>
        <p:spPr>
          <a:xfrm>
            <a:off x="620430" y="268800"/>
            <a:ext cx="10515600" cy="81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Causality – Bradford Hill Criteria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7D92D-1D54-650F-CAB5-2DE8C34E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26" y="1184220"/>
            <a:ext cx="9957947" cy="44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66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D1771-053E-41BA-42A1-D63C5050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82" y="357996"/>
            <a:ext cx="8923135" cy="61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88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348A8-9E7C-4D57-36C9-AD483CA2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898" y="1614234"/>
            <a:ext cx="7544853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7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/>
          <p:nvPr/>
        </p:nvSpPr>
        <p:spPr>
          <a:xfrm>
            <a:off x="838200" y="32448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</a:t>
            </a:r>
            <a:endParaRPr/>
          </a:p>
        </p:txBody>
      </p:sp>
      <p:sp>
        <p:nvSpPr>
          <p:cNvPr id="446" name="Google Shape;446;p38"/>
          <p:cNvSpPr txBox="1"/>
          <p:nvPr/>
        </p:nvSpPr>
        <p:spPr>
          <a:xfrm>
            <a:off x="943791" y="1650048"/>
            <a:ext cx="10616837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Evidence and motivation for GAP trusts to maintain a focus on fetal growth surveillance and audit.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Directed more research into the mechanisms of fetal growth restriction and what more can be done to identify, prevent and reduce stillbirth rates 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evidence base for non-GAP trusts to adopt GAP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provided awareness to non-maternity colleagues about the importance of preventing stillbirths, and what more could be done in their own datasets</a:t>
            </a:r>
            <a:endParaRPr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FC15-86B8-CBCC-1F79-6D72BD37C010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Big Data</a:t>
            </a:r>
          </a:p>
          <a:p>
            <a:r>
              <a:rPr lang="en-GB" dirty="0"/>
              <a:t>Prediction</a:t>
            </a:r>
          </a:p>
        </p:txBody>
      </p:sp>
      <p:pic>
        <p:nvPicPr>
          <p:cNvPr id="1026" name="Picture 2" descr="Talking about &quot;Prediction&quot; in the English Grammar | LanGeek">
            <a:extLst>
              <a:ext uri="{FF2B5EF4-FFF2-40B4-BE49-F238E27FC236}">
                <a16:creationId xmlns:a16="http://schemas.microsoft.com/office/drawing/2014/main" id="{7742B536-FEA3-82D9-3896-47B07DCC4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61" y="4098681"/>
            <a:ext cx="4040798" cy="26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5E3B2-431B-CBA2-23BD-8BEC7AEDD75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Prediction typically is putting all available data into a model to predict an outcome. </a:t>
            </a:r>
          </a:p>
          <a:p>
            <a:endParaRPr lang="en-GB" dirty="0"/>
          </a:p>
          <a:p>
            <a:r>
              <a:rPr lang="en-GB" dirty="0"/>
              <a:t>You need to be mindful of missing data in this scenario and the type of outcome.</a:t>
            </a:r>
          </a:p>
          <a:p>
            <a:endParaRPr lang="en-GB" dirty="0"/>
          </a:p>
          <a:p>
            <a:r>
              <a:rPr lang="en-GB" dirty="0"/>
              <a:t>Typically assessed using R</a:t>
            </a:r>
            <a:r>
              <a:rPr lang="en-GB" baseline="30000" dirty="0"/>
              <a:t>2 </a:t>
            </a:r>
            <a:r>
              <a:rPr lang="en-GB" dirty="0"/>
              <a:t>values or RMSE. </a:t>
            </a:r>
          </a:p>
        </p:txBody>
      </p:sp>
    </p:spTree>
    <p:extLst>
      <p:ext uri="{BB962C8B-B14F-4D97-AF65-F5344CB8AC3E}">
        <p14:creationId xmlns:p14="http://schemas.microsoft.com/office/powerpoint/2010/main" val="3396566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B8B4-46AB-31E9-37AB-19C419C6BD48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Big Data</a:t>
            </a:r>
          </a:p>
          <a:p>
            <a:r>
              <a:rPr lang="en-GB" dirty="0"/>
              <a:t>Prediction –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EAD5E-3DAC-B2CB-4BDE-705AE1A999B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Machine Learning / neural networks such as Random Forest or Support vector machines don’t have any assumptions unlike standard models</a:t>
            </a:r>
          </a:p>
          <a:p>
            <a:endParaRPr lang="en-GB" dirty="0"/>
          </a:p>
          <a:p>
            <a:pPr lvl="1"/>
            <a:r>
              <a:rPr lang="en-GB" dirty="0"/>
              <a:t>Supervised – to identify and predict an outcome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Unsupervised  - to identify patterns within a dataset</a:t>
            </a:r>
          </a:p>
        </p:txBody>
      </p:sp>
    </p:spTree>
    <p:extLst>
      <p:ext uri="{BB962C8B-B14F-4D97-AF65-F5344CB8AC3E}">
        <p14:creationId xmlns:p14="http://schemas.microsoft.com/office/powerpoint/2010/main" val="161340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6F432-7A47-ECFD-F29A-0BAE0D59390C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Big Data</a:t>
            </a:r>
          </a:p>
          <a:p>
            <a:r>
              <a:rPr lang="en-GB" dirty="0"/>
              <a:t>Prediction – Artificial Intelligence</a:t>
            </a:r>
          </a:p>
        </p:txBody>
      </p:sp>
      <p:pic>
        <p:nvPicPr>
          <p:cNvPr id="2050" name="Picture 2" descr="eps10 red vector danger notice or risk icon isolated on white background.  danger alert symbol in a simple flat trendy modern style for your website  design, logo, pictogram, and mobile application 9759701">
            <a:extLst>
              <a:ext uri="{FF2B5EF4-FFF2-40B4-BE49-F238E27FC236}">
                <a16:creationId xmlns:a16="http://schemas.microsoft.com/office/drawing/2014/main" id="{9D80125A-7EA4-1C7A-EC63-731981DB14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56" b="16411"/>
          <a:stretch/>
        </p:blipFill>
        <p:spPr bwMode="auto">
          <a:xfrm>
            <a:off x="3730869" y="2409092"/>
            <a:ext cx="34290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93AB7-8460-ED9E-E0F6-6EA42CF71E43}"/>
              </a:ext>
            </a:extLst>
          </p:cNvPr>
          <p:cNvSpPr txBox="1"/>
          <p:nvPr/>
        </p:nvSpPr>
        <p:spPr>
          <a:xfrm>
            <a:off x="4378571" y="4651131"/>
            <a:ext cx="2848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/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67830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7D92D-1D54-650F-CAB5-2DE8C34E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26" y="1184220"/>
            <a:ext cx="9957947" cy="44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86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473B-390A-4A4B-0180-ADEEEDC07E0E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Big Data</a:t>
            </a:r>
          </a:p>
          <a:p>
            <a:r>
              <a:rPr lang="en-GB" dirty="0"/>
              <a:t>Prediction –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35A8-6DAA-E900-8484-2F941280D35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Overfitting is where a model is only relevant to the dataset it’s trained on – in this scenario you’ll see models getting close to predicting 100% of the outcome </a:t>
            </a:r>
          </a:p>
          <a:p>
            <a:endParaRPr lang="en-GB" dirty="0"/>
          </a:p>
          <a:p>
            <a:r>
              <a:rPr lang="en-GB" dirty="0"/>
              <a:t>Not relevant outside of your internal dataset</a:t>
            </a:r>
          </a:p>
          <a:p>
            <a:endParaRPr lang="en-GB" dirty="0"/>
          </a:p>
          <a:p>
            <a:r>
              <a:rPr lang="en-GB" dirty="0"/>
              <a:t>How do you get round this?</a:t>
            </a:r>
          </a:p>
        </p:txBody>
      </p:sp>
    </p:spTree>
    <p:extLst>
      <p:ext uri="{BB962C8B-B14F-4D97-AF65-F5344CB8AC3E}">
        <p14:creationId xmlns:p14="http://schemas.microsoft.com/office/powerpoint/2010/main" val="130830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E3E3-3AA7-D7C4-AD92-9ECDD795F97A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Big Data</a:t>
            </a:r>
          </a:p>
          <a:p>
            <a:r>
              <a:rPr lang="en-GB" dirty="0"/>
              <a:t>Prediction –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98CF-A4A4-94AD-E07A-B0A31F39837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Cross-validation – </a:t>
            </a:r>
            <a:r>
              <a:rPr lang="en-GB" dirty="0"/>
              <a:t>using a separate dataset to apply your model to</a:t>
            </a:r>
          </a:p>
          <a:p>
            <a:pPr lvl="2"/>
            <a:r>
              <a:rPr lang="en-GB" b="1" dirty="0"/>
              <a:t>Training – </a:t>
            </a:r>
            <a:r>
              <a:rPr lang="en-GB" dirty="0"/>
              <a:t>The dataset used to train your model</a:t>
            </a:r>
            <a:endParaRPr lang="en-GB" b="1" dirty="0"/>
          </a:p>
          <a:p>
            <a:pPr lvl="2"/>
            <a:r>
              <a:rPr lang="en-GB" b="1" dirty="0"/>
              <a:t>Test – </a:t>
            </a:r>
            <a:r>
              <a:rPr lang="en-GB" dirty="0"/>
              <a:t>The dataset used to test your model </a:t>
            </a:r>
          </a:p>
          <a:p>
            <a:pPr lvl="2"/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But what if the model is relevant to your test dataset only and not to outside datasets?</a:t>
            </a:r>
          </a:p>
        </p:txBody>
      </p:sp>
    </p:spTree>
    <p:extLst>
      <p:ext uri="{BB962C8B-B14F-4D97-AF65-F5344CB8AC3E}">
        <p14:creationId xmlns:p14="http://schemas.microsoft.com/office/powerpoint/2010/main" val="42915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E3E3-3AA7-D7C4-AD92-9ECDD795F97A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Big Data</a:t>
            </a:r>
          </a:p>
          <a:p>
            <a:r>
              <a:rPr lang="en-GB" dirty="0"/>
              <a:t>Prediction –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98CF-A4A4-94AD-E07A-B0A31F39837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Common question within prediction modelling:</a:t>
            </a:r>
          </a:p>
          <a:p>
            <a:pPr marL="0" indent="0">
              <a:buNone/>
            </a:pPr>
            <a:r>
              <a:rPr lang="en-GB" b="1" dirty="0"/>
              <a:t>K-Fold Cross validation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812814-A5A9-0513-2300-A8146BADB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254" y="2927106"/>
            <a:ext cx="66675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513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E3E3-3AA7-D7C4-AD92-9ECDD795F97A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Big Data</a:t>
            </a:r>
          </a:p>
          <a:p>
            <a:r>
              <a:rPr lang="en-GB" dirty="0"/>
              <a:t>Prediction –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98CF-A4A4-94AD-E07A-B0A31F39837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Common question within prediction modelling:</a:t>
            </a:r>
          </a:p>
          <a:p>
            <a:pPr marL="0" indent="0">
              <a:buNone/>
            </a:pPr>
            <a:r>
              <a:rPr lang="en-GB" b="1" dirty="0"/>
              <a:t>Monte-Carlo cross validation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C08BE63-D6B9-1908-8E2A-288C1076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3164451"/>
            <a:ext cx="6667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32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44FF-DBA6-3DBF-EAEF-CCA00BB0CED3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</a:p>
          <a:p>
            <a:r>
              <a:rPr lang="en-GB" dirty="0"/>
              <a:t>Security and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093C-0B32-3EFE-7920-2A8CB8D621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Data in unintended hands can be used for the wrong reasons. </a:t>
            </a:r>
          </a:p>
          <a:p>
            <a:endParaRPr lang="en-GB" dirty="0"/>
          </a:p>
          <a:p>
            <a:pPr lvl="1"/>
            <a:r>
              <a:rPr lang="en-GB" dirty="0"/>
              <a:t>Scams – </a:t>
            </a:r>
            <a:r>
              <a:rPr lang="en-GB" dirty="0" err="1"/>
              <a:t>eg</a:t>
            </a:r>
            <a:r>
              <a:rPr lang="en-GB" dirty="0"/>
              <a:t> knowledge of sensitive health information being used to contact and then scam an individual with cheaper faster treatment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Disinformation – commonly used in social media companies for advertising but also by political parties to target advertisement 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In 2016, the General Data Protection Regulation allows organisations to be fined up 20 million euros or 4% of their total turnover</a:t>
            </a:r>
          </a:p>
        </p:txBody>
      </p:sp>
    </p:spTree>
    <p:extLst>
      <p:ext uri="{BB962C8B-B14F-4D97-AF65-F5344CB8AC3E}">
        <p14:creationId xmlns:p14="http://schemas.microsoft.com/office/powerpoint/2010/main" val="8337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F4849-A055-CABD-B991-22275524A19C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  <a:br>
              <a:rPr lang="en-GB" b="1" dirty="0"/>
            </a:br>
            <a:r>
              <a:rPr lang="en-GB" dirty="0"/>
              <a:t>Misinterpretation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6F830-4EC2-C12A-0F91-FFB7F106953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Running causal models as prediction models – has misinterpretation problems </a:t>
            </a:r>
          </a:p>
          <a:p>
            <a:endParaRPr lang="en-GB" dirty="0"/>
          </a:p>
          <a:p>
            <a:r>
              <a:rPr lang="en-GB" dirty="0"/>
              <a:t>One of the most well-known examples of misinterpretation of big-data is the birthweight paradox</a:t>
            </a:r>
          </a:p>
        </p:txBody>
      </p:sp>
    </p:spTree>
    <p:extLst>
      <p:ext uri="{BB962C8B-B14F-4D97-AF65-F5344CB8AC3E}">
        <p14:creationId xmlns:p14="http://schemas.microsoft.com/office/powerpoint/2010/main" val="15894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8AA0-B750-5E6B-56A2-9D2BAE12406D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  <a:br>
              <a:rPr lang="en-GB" b="1" dirty="0"/>
            </a:br>
            <a:r>
              <a:rPr lang="en-GB" dirty="0"/>
              <a:t>Misinterpretation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36545-3D57-236C-91D2-1C6EAE5A637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Smoking causes infant death</a:t>
            </a:r>
          </a:p>
          <a:p>
            <a:r>
              <a:rPr lang="en-GB" dirty="0"/>
              <a:t>Smoking causes lower birthweight</a:t>
            </a:r>
          </a:p>
          <a:p>
            <a:r>
              <a:rPr lang="en-GB" dirty="0"/>
              <a:t>Lower birthweight causes infant death</a:t>
            </a:r>
          </a:p>
        </p:txBody>
      </p:sp>
      <p:sp>
        <p:nvSpPr>
          <p:cNvPr id="4" name="Google Shape;321;p22">
            <a:extLst>
              <a:ext uri="{FF2B5EF4-FFF2-40B4-BE49-F238E27FC236}">
                <a16:creationId xmlns:a16="http://schemas.microsoft.com/office/drawing/2014/main" id="{FA02EAC2-3221-86A9-A1D2-424677416226}"/>
              </a:ext>
            </a:extLst>
          </p:cNvPr>
          <p:cNvSpPr/>
          <p:nvPr/>
        </p:nvSpPr>
        <p:spPr>
          <a:xfrm>
            <a:off x="1481491" y="5436817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Smoking</a:t>
            </a:r>
            <a:endParaRPr dirty="0"/>
          </a:p>
        </p:txBody>
      </p:sp>
      <p:sp>
        <p:nvSpPr>
          <p:cNvPr id="5" name="Google Shape;321;p22">
            <a:extLst>
              <a:ext uri="{FF2B5EF4-FFF2-40B4-BE49-F238E27FC236}">
                <a16:creationId xmlns:a16="http://schemas.microsoft.com/office/drawing/2014/main" id="{550CFF46-6755-6B39-B59F-3181013E1849}"/>
              </a:ext>
            </a:extLst>
          </p:cNvPr>
          <p:cNvSpPr/>
          <p:nvPr/>
        </p:nvSpPr>
        <p:spPr>
          <a:xfrm>
            <a:off x="7174302" y="5436817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Stillbirth</a:t>
            </a:r>
            <a:endParaRPr dirty="0"/>
          </a:p>
        </p:txBody>
      </p:sp>
      <p:sp>
        <p:nvSpPr>
          <p:cNvPr id="6" name="Google Shape;321;p22">
            <a:extLst>
              <a:ext uri="{FF2B5EF4-FFF2-40B4-BE49-F238E27FC236}">
                <a16:creationId xmlns:a16="http://schemas.microsoft.com/office/drawing/2014/main" id="{75706C98-7500-68C6-4761-1E54C532D302}"/>
              </a:ext>
            </a:extLst>
          </p:cNvPr>
          <p:cNvSpPr/>
          <p:nvPr/>
        </p:nvSpPr>
        <p:spPr>
          <a:xfrm>
            <a:off x="4649542" y="3834029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Birthweight</a:t>
            </a:r>
            <a:endParaRPr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37C78E-93BA-A265-14FB-4B02FE8CF157}"/>
              </a:ext>
            </a:extLst>
          </p:cNvPr>
          <p:cNvCxnSpPr>
            <a:stCxn id="4" idx="0"/>
          </p:cNvCxnSpPr>
          <p:nvPr/>
        </p:nvCxnSpPr>
        <p:spPr>
          <a:xfrm>
            <a:off x="2743871" y="543681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889345-44A9-EF14-CA35-DF060A47D902}"/>
              </a:ext>
            </a:extLst>
          </p:cNvPr>
          <p:cNvCxnSpPr>
            <a:stCxn id="4" idx="0"/>
            <a:endCxn id="6" idx="1"/>
          </p:cNvCxnSpPr>
          <p:nvPr/>
        </p:nvCxnSpPr>
        <p:spPr>
          <a:xfrm flipV="1">
            <a:off x="2743871" y="4321709"/>
            <a:ext cx="1905671" cy="111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274A1F-8DAD-8559-EA83-7494DEAA0E0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006251" y="5924497"/>
            <a:ext cx="3168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FE8F35-848D-90A3-1CF2-42A9D88915B3}"/>
              </a:ext>
            </a:extLst>
          </p:cNvPr>
          <p:cNvCxnSpPr>
            <a:cxnSpLocks/>
            <a:stCxn id="6" idx="3"/>
            <a:endCxn id="5" idx="0"/>
          </p:cNvCxnSpPr>
          <p:nvPr/>
        </p:nvCxnSpPr>
        <p:spPr>
          <a:xfrm>
            <a:off x="7174302" y="4321709"/>
            <a:ext cx="1262380" cy="111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2E81E2-3F6F-70F9-7346-C4CFD2BCF38A}"/>
              </a:ext>
            </a:extLst>
          </p:cNvPr>
          <p:cNvCxnSpPr>
            <a:cxnSpLocks/>
          </p:cNvCxnSpPr>
          <p:nvPr/>
        </p:nvCxnSpPr>
        <p:spPr>
          <a:xfrm>
            <a:off x="1481491" y="4040101"/>
            <a:ext cx="3168051" cy="196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32E541-A4CF-8299-7B4C-85BE028C34FA}"/>
              </a:ext>
            </a:extLst>
          </p:cNvPr>
          <p:cNvCxnSpPr>
            <a:cxnSpLocks/>
          </p:cNvCxnSpPr>
          <p:nvPr/>
        </p:nvCxnSpPr>
        <p:spPr>
          <a:xfrm>
            <a:off x="1481491" y="3678654"/>
            <a:ext cx="3168051" cy="517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9EEEC0A-BFC4-F44C-6B31-A57AF8CFAAD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417430" y="4321709"/>
            <a:ext cx="3232112" cy="6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46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7338-7918-B0E6-22CB-3E2D5875FA95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  <a:br>
              <a:rPr lang="en-GB" b="1" dirty="0"/>
            </a:br>
            <a:r>
              <a:rPr lang="en-GB" dirty="0"/>
              <a:t>Misinterpretation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FDDFC-FDD2-DFBF-021D-08C7F61FE24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First observed by </a:t>
            </a:r>
            <a:r>
              <a:rPr lang="en-GB" dirty="0" err="1"/>
              <a:t>Yurushalmy</a:t>
            </a:r>
            <a:r>
              <a:rPr lang="en-GB" dirty="0"/>
              <a:t> in 1971</a:t>
            </a:r>
          </a:p>
          <a:p>
            <a:r>
              <a:rPr lang="en-GB" dirty="0"/>
              <a:t>He examined smoking's effect on infant death, stratified by ethnicity and birthweight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D0F9B-1DAA-5E59-F4BB-86B7AD6DE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49" y="3259205"/>
            <a:ext cx="6051070" cy="334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89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C4FB-BFC4-540A-0D94-E07C6891E004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  <a:br>
              <a:rPr lang="en-GB" b="1" dirty="0"/>
            </a:br>
            <a:r>
              <a:rPr lang="en-GB" dirty="0"/>
              <a:t>Misinterpretation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5F6F8-A425-F2BF-F505-787B5FE25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69" y="3552805"/>
            <a:ext cx="4534533" cy="2857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F08D75-6950-610D-C327-D7973C0F31F0}"/>
              </a:ext>
            </a:extLst>
          </p:cNvPr>
          <p:cNvSpPr txBox="1"/>
          <p:nvPr/>
        </p:nvSpPr>
        <p:spPr>
          <a:xfrm>
            <a:off x="1199073" y="1893498"/>
            <a:ext cx="9765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Yerushalmy</a:t>
            </a:r>
            <a:r>
              <a:rPr lang="en-GB" sz="2400" dirty="0"/>
              <a:t> found the rate of stillbirth in non-smokers was higher than in smokers</a:t>
            </a:r>
          </a:p>
        </p:txBody>
      </p:sp>
    </p:spTree>
    <p:extLst>
      <p:ext uri="{BB962C8B-B14F-4D97-AF65-F5344CB8AC3E}">
        <p14:creationId xmlns:p14="http://schemas.microsoft.com/office/powerpoint/2010/main" val="1176472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EA3791-6997-4EB8-14A9-98D1CD2AEADC}"/>
              </a:ext>
            </a:extLst>
          </p:cNvPr>
          <p:cNvSpPr txBox="1"/>
          <p:nvPr/>
        </p:nvSpPr>
        <p:spPr>
          <a:xfrm>
            <a:off x="1199073" y="1893498"/>
            <a:ext cx="97651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Mixed interpretations:</a:t>
            </a:r>
          </a:p>
          <a:p>
            <a:endParaRPr lang="en-GB" sz="2400" dirty="0"/>
          </a:p>
          <a:p>
            <a:r>
              <a:rPr lang="en-GB" sz="2400" dirty="0"/>
              <a:t>Perhaps smoking has a beneficial effect during pregnancy? </a:t>
            </a:r>
          </a:p>
          <a:p>
            <a:endParaRPr lang="en-GB" sz="2400" dirty="0"/>
          </a:p>
          <a:p>
            <a:r>
              <a:rPr lang="en-GB" sz="2400" dirty="0"/>
              <a:t>Perhaps there’s some clinical previously unexplored pathway that would explain this?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EE63A7C-60B4-013F-8315-0AC6E145FEEB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  <a:br>
              <a:rPr lang="en-GB" b="1" dirty="0"/>
            </a:br>
            <a:r>
              <a:rPr lang="en-GB" dirty="0"/>
              <a:t>Misinterpretation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20217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379B-E1B5-5930-CEAC-82B263D29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Big Data?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01D1C-93FC-1690-DEE1-400BA5CE2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Data is defined as large, fast or complex data, requiring increasing complex packages to analyse – the concept gained momentum in the early 2000’s. </a:t>
            </a:r>
          </a:p>
          <a:p>
            <a:endParaRPr lang="en-GB" dirty="0"/>
          </a:p>
          <a:p>
            <a:r>
              <a:rPr lang="en-GB" dirty="0"/>
              <a:t>Often combined from multiple sources, requiring a specialist to identify sources of bias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For instance, if you’re combining two datasets from two hospitals and one is missing ‘Smokers’, this needs to be accounted for. </a:t>
            </a:r>
          </a:p>
        </p:txBody>
      </p:sp>
    </p:spTree>
    <p:extLst>
      <p:ext uri="{BB962C8B-B14F-4D97-AF65-F5344CB8AC3E}">
        <p14:creationId xmlns:p14="http://schemas.microsoft.com/office/powerpoint/2010/main" val="210130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1;p22">
            <a:extLst>
              <a:ext uri="{FF2B5EF4-FFF2-40B4-BE49-F238E27FC236}">
                <a16:creationId xmlns:a16="http://schemas.microsoft.com/office/drawing/2014/main" id="{6B9FBC40-F2FF-B0FD-C8CC-9796D5058D8A}"/>
              </a:ext>
            </a:extLst>
          </p:cNvPr>
          <p:cNvSpPr/>
          <p:nvPr/>
        </p:nvSpPr>
        <p:spPr>
          <a:xfrm>
            <a:off x="1481491" y="5436817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Smoking</a:t>
            </a:r>
            <a:endParaRPr dirty="0"/>
          </a:p>
        </p:txBody>
      </p:sp>
      <p:sp>
        <p:nvSpPr>
          <p:cNvPr id="3" name="Google Shape;321;p22">
            <a:extLst>
              <a:ext uri="{FF2B5EF4-FFF2-40B4-BE49-F238E27FC236}">
                <a16:creationId xmlns:a16="http://schemas.microsoft.com/office/drawing/2014/main" id="{EF306AE0-AC6C-9ADF-4BD6-1F5E3771844D}"/>
              </a:ext>
            </a:extLst>
          </p:cNvPr>
          <p:cNvSpPr/>
          <p:nvPr/>
        </p:nvSpPr>
        <p:spPr>
          <a:xfrm>
            <a:off x="7174302" y="5436817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Stillbirth</a:t>
            </a:r>
            <a:endParaRPr dirty="0"/>
          </a:p>
        </p:txBody>
      </p:sp>
      <p:sp>
        <p:nvSpPr>
          <p:cNvPr id="4" name="Google Shape;321;p22">
            <a:extLst>
              <a:ext uri="{FF2B5EF4-FFF2-40B4-BE49-F238E27FC236}">
                <a16:creationId xmlns:a16="http://schemas.microsoft.com/office/drawing/2014/main" id="{34E5DAE0-41A6-8B66-18F2-10F5CB3E640C}"/>
              </a:ext>
            </a:extLst>
          </p:cNvPr>
          <p:cNvSpPr/>
          <p:nvPr/>
        </p:nvSpPr>
        <p:spPr>
          <a:xfrm>
            <a:off x="4649542" y="3834029"/>
            <a:ext cx="2524760" cy="975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Birthweight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D145F3-F629-BD65-F591-69B50053C09E}"/>
              </a:ext>
            </a:extLst>
          </p:cNvPr>
          <p:cNvCxnSpPr>
            <a:stCxn id="2" idx="0"/>
          </p:cNvCxnSpPr>
          <p:nvPr/>
        </p:nvCxnSpPr>
        <p:spPr>
          <a:xfrm>
            <a:off x="2743871" y="543681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F6D165-F75B-3F3A-0EC4-F69175EB1483}"/>
              </a:ext>
            </a:extLst>
          </p:cNvPr>
          <p:cNvCxnSpPr>
            <a:stCxn id="2" idx="0"/>
            <a:endCxn id="4" idx="1"/>
          </p:cNvCxnSpPr>
          <p:nvPr/>
        </p:nvCxnSpPr>
        <p:spPr>
          <a:xfrm flipV="1">
            <a:off x="2743871" y="4321709"/>
            <a:ext cx="1905671" cy="111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6B9C0A-491C-DC17-5208-AEBA067490B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006251" y="5924497"/>
            <a:ext cx="3168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8225DB-7C88-B2A9-3300-D84CEBEE4044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7174302" y="4321709"/>
            <a:ext cx="1262380" cy="1115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FFC3283-C722-C913-7B59-E4B2B2F24AAE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  <a:br>
              <a:rPr lang="en-GB" b="1" dirty="0"/>
            </a:br>
            <a:r>
              <a:rPr lang="en-GB" dirty="0"/>
              <a:t>Misinterpretation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CA1CDB-FD20-24D2-10F9-B88292F19436}"/>
              </a:ext>
            </a:extLst>
          </p:cNvPr>
          <p:cNvSpPr txBox="1"/>
          <p:nvPr/>
        </p:nvSpPr>
        <p:spPr>
          <a:xfrm>
            <a:off x="838201" y="1893498"/>
            <a:ext cx="10125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relationship between smoking and stillbirth is weaker than low birthweight and stillbirth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Low birthweight in absence of smoking implies more serious reasons </a:t>
            </a:r>
          </a:p>
        </p:txBody>
      </p:sp>
    </p:spTree>
    <p:extLst>
      <p:ext uri="{BB962C8B-B14F-4D97-AF65-F5344CB8AC3E}">
        <p14:creationId xmlns:p14="http://schemas.microsoft.com/office/powerpoint/2010/main" val="765374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8F6BF-605D-7A78-9A40-D51D89A91526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  <a:br>
              <a:rPr lang="en-GB" b="1" dirty="0"/>
            </a:br>
            <a:r>
              <a:rPr lang="en-GB" dirty="0"/>
              <a:t>Misinterpretation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BF4DF-515A-12BF-BA14-AD91389CDAEE}"/>
              </a:ext>
            </a:extLst>
          </p:cNvPr>
          <p:cNvSpPr txBox="1"/>
          <p:nvPr/>
        </p:nvSpPr>
        <p:spPr>
          <a:xfrm>
            <a:off x="838201" y="1893498"/>
            <a:ext cx="10125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To prevent these errors, drawing causal diagrams and identifying each variables role can be key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Other avenues for misinterpretation include missing data and outliers </a:t>
            </a:r>
          </a:p>
        </p:txBody>
      </p:sp>
    </p:spTree>
    <p:extLst>
      <p:ext uri="{BB962C8B-B14F-4D97-AF65-F5344CB8AC3E}">
        <p14:creationId xmlns:p14="http://schemas.microsoft.com/office/powerpoint/2010/main" val="2827076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3328-A6D9-C428-C291-47A48DE2C54B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Why is Big Data Important?</a:t>
            </a:r>
            <a:br>
              <a:rPr lang="en-GB" b="1" dirty="0"/>
            </a:br>
            <a:r>
              <a:rPr lang="en-GB" dirty="0"/>
              <a:t>Missing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2718F5-A916-606D-FC5B-A00056A2DA8B}"/>
              </a:ext>
            </a:extLst>
          </p:cNvPr>
          <p:cNvSpPr txBox="1"/>
          <p:nvPr/>
        </p:nvSpPr>
        <p:spPr>
          <a:xfrm>
            <a:off x="838201" y="1893498"/>
            <a:ext cx="10125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Simply dropping missing data can result in under-powered analyses or even bias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For instance, pregnancies from deprived regions are less likely to attend appointments – simply excluding these rows, leads to a population that is not without a deprived component which isn’t reflective of a general population</a:t>
            </a:r>
          </a:p>
        </p:txBody>
      </p:sp>
    </p:spTree>
    <p:extLst>
      <p:ext uri="{BB962C8B-B14F-4D97-AF65-F5344CB8AC3E}">
        <p14:creationId xmlns:p14="http://schemas.microsoft.com/office/powerpoint/2010/main" val="26721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2C4592-0BAE-C7B5-D489-C9C87D0444F2}"/>
              </a:ext>
            </a:extLst>
          </p:cNvPr>
          <p:cNvSpPr txBox="1"/>
          <p:nvPr/>
        </p:nvSpPr>
        <p:spPr>
          <a:xfrm>
            <a:off x="838201" y="1893498"/>
            <a:ext cx="101259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Options: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Exclude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Assume the negative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Assume the average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Apply machine learning algorithms such as Multiple Imputations by Chained Equations (MICE)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BC35E48-8993-3D1E-7BD9-962F8F344263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  <a:br>
              <a:rPr lang="en-GB" b="1" dirty="0"/>
            </a:br>
            <a:r>
              <a:rPr lang="en-GB" dirty="0"/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831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E4F9-4C28-48A0-3FF2-3BA1FD34FF6E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Dangers of Big Data </a:t>
            </a:r>
          </a:p>
          <a:p>
            <a:r>
              <a:rPr lang="en-GB" dirty="0"/>
              <a:t>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708FC5-B9CD-CF5D-550B-837E872C7AC0}"/>
              </a:ext>
            </a:extLst>
          </p:cNvPr>
          <p:cNvSpPr txBox="1"/>
          <p:nvPr/>
        </p:nvSpPr>
        <p:spPr>
          <a:xfrm>
            <a:off x="838201" y="1893498"/>
            <a:ext cx="10125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Outliers can influence regression and average analysis and result in bias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 outlier is defined as a value that is + or – 3 SDs away from the mean or 1.5*IQR from the median</a:t>
            </a:r>
          </a:p>
        </p:txBody>
      </p:sp>
      <p:pic>
        <p:nvPicPr>
          <p:cNvPr id="1026" name="Picture 2" descr="Outlier detection with Boxplots. In descriptive statistics, a box plot… |  by Vishal Agarwal | Medium">
            <a:extLst>
              <a:ext uri="{FF2B5EF4-FFF2-40B4-BE49-F238E27FC236}">
                <a16:creationId xmlns:a16="http://schemas.microsoft.com/office/drawing/2014/main" id="{4F888070-61C3-5FA3-61F6-E2A91F90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33" y="3898537"/>
            <a:ext cx="5419133" cy="270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14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52E17A-24C0-120E-EE32-7108ABCFA497}"/>
              </a:ext>
            </a:extLst>
          </p:cNvPr>
          <p:cNvSpPr txBox="1"/>
          <p:nvPr/>
        </p:nvSpPr>
        <p:spPr>
          <a:xfrm>
            <a:off x="838200" y="2169385"/>
            <a:ext cx="101259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Are these outliers possible?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Are they OK to simply exclude or is it better to assume the outlier is erroneous and treat the data as missing.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F95482-7863-1F4D-1C3F-358785878E27}"/>
              </a:ext>
            </a:extLst>
          </p:cNvPr>
          <p:cNvSpPr txBox="1">
            <a:spLocks/>
          </p:cNvSpPr>
          <p:nvPr/>
        </p:nvSpPr>
        <p:spPr>
          <a:xfrm>
            <a:off x="838200" y="2498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Why is Big Data Important?</a:t>
            </a:r>
            <a:br>
              <a:rPr lang="en-GB" b="1" dirty="0"/>
            </a:br>
            <a:r>
              <a:rPr lang="en-GB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67104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1632-0939-BF48-CFAD-999434B11648}"/>
              </a:ext>
            </a:extLst>
          </p:cNvPr>
          <p:cNvSpPr txBox="1">
            <a:spLocks/>
          </p:cNvSpPr>
          <p:nvPr/>
        </p:nvSpPr>
        <p:spPr>
          <a:xfrm>
            <a:off x="838200" y="2211245"/>
            <a:ext cx="10515600" cy="2435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/>
              <a:t>Exercise</a:t>
            </a:r>
          </a:p>
          <a:p>
            <a:pPr algn="ctr"/>
            <a:endParaRPr lang="en-GB" sz="6000" b="1" dirty="0"/>
          </a:p>
          <a:p>
            <a:pPr algn="ctr"/>
            <a:r>
              <a:rPr lang="en-GB" sz="3800" b="1" u="sng" dirty="0"/>
              <a:t>https://github.com/OliverHughStats/SWB_Presentation  </a:t>
            </a:r>
            <a:endParaRPr lang="en-GB" sz="3800" u="sng" dirty="0"/>
          </a:p>
        </p:txBody>
      </p:sp>
    </p:spTree>
    <p:extLst>
      <p:ext uri="{BB962C8B-B14F-4D97-AF65-F5344CB8AC3E}">
        <p14:creationId xmlns:p14="http://schemas.microsoft.com/office/powerpoint/2010/main" val="25646617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6AC1B-18F7-CC90-ADE2-BA2BBC75C802}"/>
              </a:ext>
            </a:extLst>
          </p:cNvPr>
          <p:cNvSpPr txBox="1">
            <a:spLocks/>
          </p:cNvSpPr>
          <p:nvPr/>
        </p:nvSpPr>
        <p:spPr>
          <a:xfrm>
            <a:off x="527537" y="2048608"/>
            <a:ext cx="11421207" cy="2979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/>
              <a:t>Any questions?</a:t>
            </a:r>
          </a:p>
          <a:p>
            <a:pPr algn="ctr"/>
            <a:endParaRPr lang="en-GB" sz="6000" b="1" u="sng" dirty="0"/>
          </a:p>
          <a:p>
            <a:pPr algn="ctr"/>
            <a:r>
              <a:rPr lang="en-GB" sz="4000" b="1" u="sng" dirty="0"/>
              <a:t>https://github.com/OliverHughStats/SWB_Presentation  </a:t>
            </a:r>
            <a:endParaRPr lang="en-GB" sz="4000" u="sng" dirty="0"/>
          </a:p>
          <a:p>
            <a:pPr algn="ctr"/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334640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F5936-9D24-B5F3-C01C-2C95253C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Why is Big Data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93B36-4A2C-15DA-5A28-1FA285089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71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value of big data lies not from the number of rows or columns but how you use it:</a:t>
            </a:r>
          </a:p>
          <a:p>
            <a:endParaRPr lang="en-GB" dirty="0"/>
          </a:p>
          <a:p>
            <a:pPr lvl="1"/>
            <a:r>
              <a:rPr lang="en-GB" dirty="0"/>
              <a:t>Streamline resource management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Improve operational efficiencies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Optimise product development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Identify new opportunities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Enables smart decision making </a:t>
            </a:r>
          </a:p>
        </p:txBody>
      </p:sp>
    </p:spTree>
    <p:extLst>
      <p:ext uri="{BB962C8B-B14F-4D97-AF65-F5344CB8AC3E}">
        <p14:creationId xmlns:p14="http://schemas.microsoft.com/office/powerpoint/2010/main" val="218231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F00BC-ED19-FA34-9AC0-B0AFC73F4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Why is Big Data Important?</a:t>
            </a:r>
            <a:br>
              <a:rPr lang="en-GB" b="1" dirty="0"/>
            </a:br>
            <a:r>
              <a:rPr lang="en-GB" dirty="0"/>
              <a:t>Streamline resource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26C11-E7E7-6488-EB54-256A79233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Within the NHS – ultrasound scans are a resource that is in short-supply, and cannot be provided to everyone.</a:t>
            </a:r>
          </a:p>
          <a:p>
            <a:endParaRPr lang="en-GB" dirty="0"/>
          </a:p>
          <a:p>
            <a:r>
              <a:rPr lang="en-GB" dirty="0"/>
              <a:t>Big Data is used to identify the most significant factors for morbidity and guidelines are written to designate these pregnancies as ‘increased risk’ and put on a serial scanning pathway. </a:t>
            </a:r>
          </a:p>
          <a:p>
            <a:endParaRPr lang="en-GB" dirty="0"/>
          </a:p>
          <a:p>
            <a:r>
              <a:rPr lang="en-GB" dirty="0"/>
              <a:t>Low risk women are placed on a fundal height pathway.</a:t>
            </a:r>
          </a:p>
        </p:txBody>
      </p:sp>
      <p:pic>
        <p:nvPicPr>
          <p:cNvPr id="2050" name="Picture 2" descr="Ultrasound">
            <a:extLst>
              <a:ext uri="{FF2B5EF4-FFF2-40B4-BE49-F238E27FC236}">
                <a16:creationId xmlns:a16="http://schemas.microsoft.com/office/drawing/2014/main" id="{86A6CA46-1AF0-C777-1E18-D0E449C59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79" y="4606506"/>
            <a:ext cx="2749195" cy="217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5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98E44-50F8-9C1B-61DE-9DAD522B5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By analysing previous data, you can identify areas of improvement to continuously improve in subsequent years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198EFE2-512A-8C6B-CFA5-EB5E46B5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b="1" dirty="0"/>
              <a:t>Why is Big Data Important?</a:t>
            </a:r>
            <a:br>
              <a:rPr lang="en-GB" b="1" dirty="0"/>
            </a:br>
            <a:r>
              <a:rPr lang="en-GB" dirty="0"/>
              <a:t>Improve operational efficiencies</a:t>
            </a:r>
          </a:p>
        </p:txBody>
      </p:sp>
    </p:spTree>
    <p:extLst>
      <p:ext uri="{BB962C8B-B14F-4D97-AF65-F5344CB8AC3E}">
        <p14:creationId xmlns:p14="http://schemas.microsoft.com/office/powerpoint/2010/main" val="15048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8313</TotalTime>
  <Words>2350</Words>
  <Application>Microsoft Office PowerPoint</Application>
  <PresentationFormat>Widescreen</PresentationFormat>
  <Paragraphs>366</Paragraphs>
  <Slides>67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Introduction to Big Data in Healthcare</vt:lpstr>
      <vt:lpstr>Introduction </vt:lpstr>
      <vt:lpstr>Introduction</vt:lpstr>
      <vt:lpstr>Aims</vt:lpstr>
      <vt:lpstr>PowerPoint Presentation</vt:lpstr>
      <vt:lpstr>What is Big Data? </vt:lpstr>
      <vt:lpstr>Why is Big Data Important?</vt:lpstr>
      <vt:lpstr>Why is Big Data Important? Streamline resource management</vt:lpstr>
      <vt:lpstr>Why is Big Data Important? Improve operational efficiencies</vt:lpstr>
      <vt:lpstr>Why is Big Data Important? Improve operational efficiencies</vt:lpstr>
      <vt:lpstr>Why is Big Data Important? Improve operational efficiencies</vt:lpstr>
      <vt:lpstr>Why is Big Data Important? Identify new opportunities </vt:lpstr>
      <vt:lpstr>Why is Big Data Important? Identify new opportunities </vt:lpstr>
      <vt:lpstr>PowerPoint Presentation</vt:lpstr>
      <vt:lpstr>PowerPoint Presentation</vt:lpstr>
      <vt:lpstr>How is Big Data Analysed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– Births dataset</vt:lpstr>
      <vt:lpstr>PowerPoint Presentation</vt:lpstr>
      <vt:lpstr>Methods – Classification of Trusts</vt:lpstr>
      <vt:lpstr>Methods – Classification of Trusts</vt:lpstr>
      <vt:lpstr>Methods:  Classification of NHS Trusts</vt:lpstr>
      <vt:lpstr>Methods – Classification of Trusts</vt:lpstr>
      <vt:lpstr>Methods – Statistics</vt:lpstr>
      <vt:lpstr>PowerPoint Presentation</vt:lpstr>
      <vt:lpstr>Results - Exclusions</vt:lpstr>
      <vt:lpstr>Results – SB rates by GAP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 regression analysis</vt:lpstr>
      <vt:lpstr>Results – Logistic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Big Data in Healthcare</dc:title>
  <dc:creator>Oliver Hugh</dc:creator>
  <cp:lastModifiedBy>Oliver Hugh</cp:lastModifiedBy>
  <cp:revision>1</cp:revision>
  <dcterms:created xsi:type="dcterms:W3CDTF">2023-07-21T10:55:08Z</dcterms:created>
  <dcterms:modified xsi:type="dcterms:W3CDTF">2023-08-11T13:24:31Z</dcterms:modified>
</cp:coreProperties>
</file>